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7" r:id="rId1"/>
  </p:sldMasterIdLst>
  <p:notesMasterIdLst>
    <p:notesMasterId r:id="rId4"/>
  </p:notesMasterIdLst>
  <p:handoutMasterIdLst>
    <p:handoutMasterId r:id="rId5"/>
  </p:handoutMasterIdLst>
  <p:sldIdLst>
    <p:sldId id="258" r:id="rId2"/>
    <p:sldId id="259" r:id="rId3"/>
  </p:sldIdLst>
  <p:sldSz cx="7559675" cy="10691813"/>
  <p:notesSz cx="6858000" cy="9144000"/>
  <p:custDataLst>
    <p:tags r:id="rId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698823A-62A5-7F6C-FB29-41A9F2F1CA9A}" name="Katsube, Toshiyuki (JOSP)" initials="KT(" userId="S::kckx000@astrazeneca.net::6db2968e-773d-4ff5-954c-a782a67012d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5A295F-9D5E-4594-9DD4-162516AEFE44}" v="5" dt="2024-01-15T02:21:08.6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1"/>
    <p:restoredTop sz="96327"/>
  </p:normalViewPr>
  <p:slideViewPr>
    <p:cSldViewPr snapToGrid="0" snapToObjects="1">
      <p:cViewPr varScale="1">
        <p:scale>
          <a:sx n="42" d="100"/>
          <a:sy n="42" d="100"/>
        </p:scale>
        <p:origin x="23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8/10/relationships/authors" Target="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11" Type="http://schemas.microsoft.com/office/2015/10/relationships/revisionInfo" Target="revisionInfo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C18FD1A2-2271-944C-B913-CFA8A942B3C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5EA579F-B927-6942-ABDE-F5A424441CF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3229D-8839-1A42-991F-22C297268099}" type="datetimeFigureOut">
              <a:rPr kumimoji="1" lang="ja-JP" altLang="en-US" smtClean="0"/>
              <a:t>2024/1/26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7EBC8E5-DC41-EF4E-A390-708B19621E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CAF4E16-A07D-E142-957C-E120FA1A694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010325-D5E0-5249-8E8A-96467DB357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64819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09D387-5973-4446-9555-7186367432D0}" type="datetimeFigureOut">
              <a:rPr kumimoji="1" lang="ja-JP" altLang="en-US" smtClean="0"/>
              <a:t>2024/1/26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195FA2-323A-438F-AD90-113813723E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4483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478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1pPr>
    <a:lvl2pPr marL="497739" algn="l" defTabSz="995478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2pPr>
    <a:lvl3pPr marL="995478" algn="l" defTabSz="995478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3pPr>
    <a:lvl4pPr marL="1493217" algn="l" defTabSz="995478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4pPr>
    <a:lvl5pPr marL="1990957" algn="l" defTabSz="995478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5pPr>
    <a:lvl6pPr marL="2488695" algn="l" defTabSz="995478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6pPr>
    <a:lvl7pPr marL="2986435" algn="l" defTabSz="995478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7pPr>
    <a:lvl8pPr marL="3484174" algn="l" defTabSz="995478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8pPr>
    <a:lvl9pPr marL="3981914" algn="l" defTabSz="995478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51D9-2783-5C43-B738-CDEE4B2E113B}" type="datetimeFigureOut">
              <a:rPr kumimoji="1" lang="ja-JP" altLang="en-US" smtClean="0"/>
              <a:t>2024/1/26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52D-B113-7E42-96AC-B4D67CEB4C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5699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51D9-2783-5C43-B738-CDEE4B2E113B}" type="datetimeFigureOut">
              <a:rPr kumimoji="1" lang="ja-JP" altLang="en-US" smtClean="0"/>
              <a:t>2024/1/26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52D-B113-7E42-96AC-B4D67CEB4C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8613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51D9-2783-5C43-B738-CDEE4B2E113B}" type="datetimeFigureOut">
              <a:rPr kumimoji="1" lang="ja-JP" altLang="en-US" smtClean="0"/>
              <a:t>2024/1/26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52D-B113-7E42-96AC-B4D67CEB4C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4323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87942FBE-F87E-484B-B061-A164204AC6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711"/>
          <a:stretch/>
        </p:blipFill>
        <p:spPr>
          <a:xfrm>
            <a:off x="0" y="2"/>
            <a:ext cx="7559675" cy="9244624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DDE4096B-762F-734F-8A7B-70BEB92BF8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4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20656" y="1"/>
            <a:ext cx="5339020" cy="648457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15A9B88-2490-5C4E-8A86-4BB9E281D52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3289" y="1031462"/>
            <a:ext cx="4229499" cy="3097820"/>
          </a:xfrm>
          <a:prstGeom prst="rect">
            <a:avLst/>
          </a:prstGeom>
        </p:spPr>
      </p:pic>
      <p:sp>
        <p:nvSpPr>
          <p:cNvPr id="16" name="object 41">
            <a:extLst>
              <a:ext uri="{FF2B5EF4-FFF2-40B4-BE49-F238E27FC236}">
                <a16:creationId xmlns:a16="http://schemas.microsoft.com/office/drawing/2014/main" id="{EBCA9E90-04B8-6740-909D-7D9CB1252F03}"/>
              </a:ext>
            </a:extLst>
          </p:cNvPr>
          <p:cNvSpPr txBox="1"/>
          <p:nvPr userDrawn="1"/>
        </p:nvSpPr>
        <p:spPr>
          <a:xfrm>
            <a:off x="368676" y="9313644"/>
            <a:ext cx="7041596" cy="798936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80975" indent="-180975">
              <a:lnSpc>
                <a:spcPct val="100000"/>
              </a:lnSpc>
              <a:spcBef>
                <a:spcPts val="229"/>
              </a:spcBef>
              <a:buClr>
                <a:schemeClr val="accent2"/>
              </a:buClr>
              <a:buFont typeface="Symbol"/>
              <a:buChar char=""/>
              <a:tabLst/>
            </a:pPr>
            <a:r>
              <a:rPr sz="1400" spc="-7" baseline="3472" dirty="0">
                <a:solidFill>
                  <a:schemeClr val="accent3"/>
                </a:solidFill>
                <a:latin typeface="Arial" panose="020B0604020202020204" pitchFamily="34" charset="0"/>
                <a:ea typeface="Meiryo UI" panose="020B0604030504040204" pitchFamily="50" charset="-128"/>
                <a:cs typeface="Meiryo"/>
              </a:rPr>
              <a:t>本講演</a:t>
            </a:r>
            <a:r>
              <a:rPr sz="1400" baseline="3472" dirty="0">
                <a:solidFill>
                  <a:schemeClr val="accent3"/>
                </a:solidFill>
                <a:latin typeface="Arial" panose="020B0604020202020204" pitchFamily="34" charset="0"/>
                <a:ea typeface="Meiryo UI" panose="020B0604030504040204" pitchFamily="50" charset="-128"/>
                <a:cs typeface="Meiryo"/>
              </a:rPr>
              <a:t>会</a:t>
            </a:r>
            <a:r>
              <a:rPr sz="1400" spc="-7" baseline="3472" dirty="0">
                <a:solidFill>
                  <a:schemeClr val="accent3"/>
                </a:solidFill>
                <a:latin typeface="Arial" panose="020B0604020202020204" pitchFamily="34" charset="0"/>
                <a:ea typeface="Meiryo UI" panose="020B0604030504040204" pitchFamily="50" charset="-128"/>
                <a:cs typeface="Meiryo"/>
              </a:rPr>
              <a:t>は、</a:t>
            </a:r>
            <a:r>
              <a:rPr sz="1400" baseline="3472" dirty="0">
                <a:solidFill>
                  <a:schemeClr val="accent3"/>
                </a:solidFill>
                <a:latin typeface="Arial" panose="020B0604020202020204" pitchFamily="34" charset="0"/>
                <a:ea typeface="Meiryo UI" panose="020B0604030504040204" pitchFamily="50" charset="-128"/>
                <a:cs typeface="Meiryo"/>
              </a:rPr>
              <a:t>Web</a:t>
            </a:r>
            <a:r>
              <a:rPr sz="1400" spc="-7" baseline="3472" dirty="0">
                <a:solidFill>
                  <a:schemeClr val="accent3"/>
                </a:solidFill>
                <a:latin typeface="Arial" panose="020B0604020202020204" pitchFamily="34" charset="0"/>
                <a:ea typeface="Meiryo UI" panose="020B0604030504040204" pitchFamily="50" charset="-128"/>
                <a:cs typeface="Meiryo"/>
              </a:rPr>
              <a:t>ツールを</a:t>
            </a:r>
            <a:r>
              <a:rPr sz="1400" baseline="3472" dirty="0">
                <a:solidFill>
                  <a:schemeClr val="accent3"/>
                </a:solidFill>
                <a:latin typeface="Arial" panose="020B0604020202020204" pitchFamily="34" charset="0"/>
                <a:ea typeface="Meiryo UI" panose="020B0604030504040204" pitchFamily="50" charset="-128"/>
                <a:cs typeface="Meiryo"/>
              </a:rPr>
              <a:t>利</a:t>
            </a:r>
            <a:r>
              <a:rPr sz="1400" spc="-7" baseline="3472" dirty="0">
                <a:solidFill>
                  <a:schemeClr val="accent3"/>
                </a:solidFill>
                <a:latin typeface="Arial" panose="020B0604020202020204" pitchFamily="34" charset="0"/>
                <a:ea typeface="Meiryo UI" panose="020B0604030504040204" pitchFamily="50" charset="-128"/>
                <a:cs typeface="Meiryo"/>
              </a:rPr>
              <a:t>用</a:t>
            </a:r>
            <a:r>
              <a:rPr sz="1400" baseline="3472" dirty="0">
                <a:solidFill>
                  <a:schemeClr val="accent3"/>
                </a:solidFill>
                <a:latin typeface="Arial" panose="020B0604020202020204" pitchFamily="34" charset="0"/>
                <a:ea typeface="Meiryo UI" panose="020B0604030504040204" pitchFamily="50" charset="-128"/>
                <a:cs typeface="Meiryo"/>
              </a:rPr>
              <a:t>し</a:t>
            </a:r>
            <a:r>
              <a:rPr sz="1400" spc="-7" baseline="3472" dirty="0">
                <a:solidFill>
                  <a:schemeClr val="accent3"/>
                </a:solidFill>
                <a:latin typeface="Arial" panose="020B0604020202020204" pitchFamily="34" charset="0"/>
                <a:ea typeface="Meiryo UI" panose="020B0604030504040204" pitchFamily="50" charset="-128"/>
                <a:cs typeface="Meiryo"/>
              </a:rPr>
              <a:t>たオン</a:t>
            </a:r>
            <a:r>
              <a:rPr sz="1400" baseline="3472" dirty="0">
                <a:solidFill>
                  <a:schemeClr val="accent3"/>
                </a:solidFill>
                <a:latin typeface="Arial" panose="020B0604020202020204" pitchFamily="34" charset="0"/>
                <a:ea typeface="Meiryo UI" panose="020B0604030504040204" pitchFamily="50" charset="-128"/>
                <a:cs typeface="Meiryo"/>
              </a:rPr>
              <a:t>ラ</a:t>
            </a:r>
            <a:r>
              <a:rPr sz="1400" spc="-7" baseline="3472" dirty="0">
                <a:solidFill>
                  <a:schemeClr val="accent3"/>
                </a:solidFill>
                <a:latin typeface="Arial" panose="020B0604020202020204" pitchFamily="34" charset="0"/>
                <a:ea typeface="Meiryo UI" panose="020B0604030504040204" pitchFamily="50" charset="-128"/>
                <a:cs typeface="Meiryo"/>
              </a:rPr>
              <a:t>イン</a:t>
            </a:r>
            <a:r>
              <a:rPr sz="1400" baseline="3472" dirty="0">
                <a:solidFill>
                  <a:schemeClr val="accent3"/>
                </a:solidFill>
                <a:latin typeface="Arial" panose="020B0604020202020204" pitchFamily="34" charset="0"/>
                <a:ea typeface="Meiryo UI" panose="020B0604030504040204" pitchFamily="50" charset="-128"/>
                <a:cs typeface="Meiryo"/>
              </a:rPr>
              <a:t>形</a:t>
            </a:r>
            <a:r>
              <a:rPr sz="1400" spc="-7" baseline="3472" dirty="0">
                <a:solidFill>
                  <a:schemeClr val="accent3"/>
                </a:solidFill>
                <a:latin typeface="Arial" panose="020B0604020202020204" pitchFamily="34" charset="0"/>
                <a:ea typeface="Meiryo UI" panose="020B0604030504040204" pitchFamily="50" charset="-128"/>
                <a:cs typeface="Meiryo"/>
              </a:rPr>
              <a:t>式で開</a:t>
            </a:r>
            <a:r>
              <a:rPr sz="1400" baseline="3472" dirty="0">
                <a:solidFill>
                  <a:schemeClr val="accent3"/>
                </a:solidFill>
                <a:latin typeface="Arial" panose="020B0604020202020204" pitchFamily="34" charset="0"/>
                <a:ea typeface="Meiryo UI" panose="020B0604030504040204" pitchFamily="50" charset="-128"/>
                <a:cs typeface="Meiryo"/>
              </a:rPr>
              <a:t>催</a:t>
            </a:r>
            <a:r>
              <a:rPr sz="1400" spc="-7" baseline="3472" dirty="0">
                <a:solidFill>
                  <a:schemeClr val="accent3"/>
                </a:solidFill>
                <a:latin typeface="Arial" panose="020B0604020202020204" pitchFamily="34" charset="0"/>
                <a:ea typeface="Meiryo UI" panose="020B0604030504040204" pitchFamily="50" charset="-128"/>
                <a:cs typeface="Meiryo"/>
              </a:rPr>
              <a:t>いた</a:t>
            </a:r>
            <a:r>
              <a:rPr sz="1400" baseline="3472" dirty="0">
                <a:solidFill>
                  <a:schemeClr val="accent3"/>
                </a:solidFill>
                <a:latin typeface="Arial" panose="020B0604020202020204" pitchFamily="34" charset="0"/>
                <a:ea typeface="Meiryo UI" panose="020B0604030504040204" pitchFamily="50" charset="-128"/>
                <a:cs typeface="Meiryo"/>
              </a:rPr>
              <a:t>し</a:t>
            </a:r>
            <a:r>
              <a:rPr sz="1400" spc="-7" baseline="3472" dirty="0">
                <a:solidFill>
                  <a:schemeClr val="accent3"/>
                </a:solidFill>
                <a:latin typeface="Arial" panose="020B0604020202020204" pitchFamily="34" charset="0"/>
                <a:ea typeface="Meiryo UI" panose="020B0604030504040204" pitchFamily="50" charset="-128"/>
                <a:cs typeface="Meiryo"/>
              </a:rPr>
              <a:t>ます。</a:t>
            </a:r>
            <a:endParaRPr sz="1400" baseline="3472" dirty="0">
              <a:solidFill>
                <a:schemeClr val="accent3"/>
              </a:solidFill>
              <a:latin typeface="Arial" panose="020B0604020202020204" pitchFamily="34" charset="0"/>
              <a:ea typeface="Meiryo UI" panose="020B0604030504040204" pitchFamily="50" charset="-128"/>
              <a:cs typeface="Meiryo"/>
            </a:endParaRPr>
          </a:p>
          <a:p>
            <a:pPr marL="180975" indent="-180975">
              <a:lnSpc>
                <a:spcPct val="100000"/>
              </a:lnSpc>
              <a:spcBef>
                <a:spcPts val="135"/>
              </a:spcBef>
              <a:buClr>
                <a:schemeClr val="accent2"/>
              </a:buClr>
              <a:buFont typeface="Symbol"/>
              <a:buChar char=""/>
              <a:tabLst/>
            </a:pPr>
            <a:r>
              <a:rPr sz="1400" spc="-7" baseline="3472" dirty="0">
                <a:solidFill>
                  <a:schemeClr val="accent3"/>
                </a:solidFill>
                <a:latin typeface="Arial" panose="020B0604020202020204" pitchFamily="34" charset="0"/>
                <a:ea typeface="Meiryo UI" panose="020B0604030504040204" pitchFamily="50" charset="-128"/>
                <a:cs typeface="Meiryo"/>
              </a:rPr>
              <a:t>事前登</a:t>
            </a:r>
            <a:r>
              <a:rPr sz="1400" baseline="3472" dirty="0">
                <a:solidFill>
                  <a:schemeClr val="accent3"/>
                </a:solidFill>
                <a:latin typeface="Arial" panose="020B0604020202020204" pitchFamily="34" charset="0"/>
                <a:ea typeface="Meiryo UI" panose="020B0604030504040204" pitchFamily="50" charset="-128"/>
                <a:cs typeface="Meiryo"/>
              </a:rPr>
              <a:t>録</a:t>
            </a:r>
            <a:r>
              <a:rPr sz="1400" spc="-7" baseline="3472" dirty="0">
                <a:solidFill>
                  <a:schemeClr val="accent3"/>
                </a:solidFill>
                <a:latin typeface="Arial" panose="020B0604020202020204" pitchFamily="34" charset="0"/>
                <a:ea typeface="Meiryo UI" panose="020B0604030504040204" pitchFamily="50" charset="-128"/>
                <a:cs typeface="Meiryo"/>
              </a:rPr>
              <a:t>方法</a:t>
            </a:r>
            <a:r>
              <a:rPr sz="1400" baseline="3472" dirty="0">
                <a:solidFill>
                  <a:schemeClr val="accent3"/>
                </a:solidFill>
                <a:latin typeface="Arial" panose="020B0604020202020204" pitchFamily="34" charset="0"/>
                <a:ea typeface="Meiryo UI" panose="020B0604030504040204" pitchFamily="50" charset="-128"/>
                <a:cs typeface="Meiryo"/>
              </a:rPr>
              <a:t>は</a:t>
            </a:r>
            <a:r>
              <a:rPr sz="1400" spc="-7" baseline="3472" dirty="0">
                <a:solidFill>
                  <a:schemeClr val="accent3"/>
                </a:solidFill>
                <a:latin typeface="Arial" panose="020B0604020202020204" pitchFamily="34" charset="0"/>
                <a:ea typeface="Meiryo UI" panose="020B0604030504040204" pitchFamily="50" charset="-128"/>
                <a:cs typeface="Meiryo"/>
              </a:rPr>
              <a:t>、本書</a:t>
            </a:r>
            <a:r>
              <a:rPr sz="1400" baseline="3472" dirty="0">
                <a:solidFill>
                  <a:schemeClr val="accent3"/>
                </a:solidFill>
                <a:latin typeface="Arial" panose="020B0604020202020204" pitchFamily="34" charset="0"/>
                <a:ea typeface="Meiryo UI" panose="020B0604030504040204" pitchFamily="50" charset="-128"/>
                <a:cs typeface="Meiryo"/>
              </a:rPr>
              <a:t>裏</a:t>
            </a:r>
            <a:r>
              <a:rPr sz="1400" spc="-7" baseline="3472" dirty="0">
                <a:solidFill>
                  <a:schemeClr val="accent3"/>
                </a:solidFill>
                <a:latin typeface="Arial" panose="020B0604020202020204" pitchFamily="34" charset="0"/>
                <a:ea typeface="Meiryo UI" panose="020B0604030504040204" pitchFamily="50" charset="-128"/>
                <a:cs typeface="Meiryo"/>
              </a:rPr>
              <a:t>面を</a:t>
            </a:r>
            <a:r>
              <a:rPr sz="1400" baseline="3472" dirty="0">
                <a:solidFill>
                  <a:schemeClr val="accent3"/>
                </a:solidFill>
                <a:latin typeface="Arial" panose="020B0604020202020204" pitchFamily="34" charset="0"/>
                <a:ea typeface="Meiryo UI" panose="020B0604030504040204" pitchFamily="50" charset="-128"/>
                <a:cs typeface="Meiryo"/>
              </a:rPr>
              <a:t>ご</a:t>
            </a:r>
            <a:r>
              <a:rPr sz="1400" spc="-7" baseline="3472" dirty="0">
                <a:solidFill>
                  <a:schemeClr val="accent3"/>
                </a:solidFill>
                <a:latin typeface="Arial" panose="020B0604020202020204" pitchFamily="34" charset="0"/>
                <a:ea typeface="Meiryo UI" panose="020B0604030504040204" pitchFamily="50" charset="-128"/>
                <a:cs typeface="Meiryo"/>
              </a:rPr>
              <a:t>確認く</a:t>
            </a:r>
            <a:r>
              <a:rPr sz="1400" baseline="3472" dirty="0">
                <a:solidFill>
                  <a:schemeClr val="accent3"/>
                </a:solidFill>
                <a:latin typeface="Arial" panose="020B0604020202020204" pitchFamily="34" charset="0"/>
                <a:ea typeface="Meiryo UI" panose="020B0604030504040204" pitchFamily="50" charset="-128"/>
                <a:cs typeface="Meiryo"/>
              </a:rPr>
              <a:t>だ</a:t>
            </a:r>
            <a:r>
              <a:rPr sz="1400" spc="-7" baseline="3472" dirty="0">
                <a:solidFill>
                  <a:schemeClr val="accent3"/>
                </a:solidFill>
                <a:latin typeface="Arial" panose="020B0604020202020204" pitchFamily="34" charset="0"/>
                <a:ea typeface="Meiryo UI" panose="020B0604030504040204" pitchFamily="50" charset="-128"/>
                <a:cs typeface="Meiryo"/>
              </a:rPr>
              <a:t>さい。</a:t>
            </a:r>
            <a:endParaRPr sz="1400" baseline="3472" dirty="0">
              <a:solidFill>
                <a:schemeClr val="accent3"/>
              </a:solidFill>
              <a:latin typeface="Arial" panose="020B0604020202020204" pitchFamily="34" charset="0"/>
              <a:ea typeface="Meiryo UI" panose="020B0604030504040204" pitchFamily="50" charset="-128"/>
              <a:cs typeface="Meiryo"/>
            </a:endParaRPr>
          </a:p>
          <a:p>
            <a:pPr marL="180975" indent="-180975">
              <a:lnSpc>
                <a:spcPct val="100000"/>
              </a:lnSpc>
              <a:spcBef>
                <a:spcPts val="130"/>
              </a:spcBef>
              <a:buClr>
                <a:schemeClr val="accent2"/>
              </a:buClr>
              <a:buFont typeface="Symbol"/>
              <a:buChar char=""/>
              <a:tabLst/>
            </a:pPr>
            <a:r>
              <a:rPr sz="1400" spc="-7" baseline="3472" dirty="0">
                <a:solidFill>
                  <a:schemeClr val="accent3"/>
                </a:solidFill>
                <a:latin typeface="Arial" panose="020B0604020202020204" pitchFamily="34" charset="0"/>
                <a:ea typeface="Meiryo UI" panose="020B0604030504040204" pitchFamily="50" charset="-128"/>
                <a:cs typeface="Meiryo"/>
              </a:rPr>
              <a:t>会議参</a:t>
            </a:r>
            <a:r>
              <a:rPr sz="1400" baseline="3472" dirty="0">
                <a:solidFill>
                  <a:schemeClr val="accent3"/>
                </a:solidFill>
                <a:latin typeface="Arial" panose="020B0604020202020204" pitchFamily="34" charset="0"/>
                <a:ea typeface="Meiryo UI" panose="020B0604030504040204" pitchFamily="50" charset="-128"/>
                <a:cs typeface="Meiryo"/>
              </a:rPr>
              <a:t>加</a:t>
            </a:r>
            <a:r>
              <a:rPr sz="1400" spc="-7" baseline="3472" dirty="0">
                <a:solidFill>
                  <a:schemeClr val="accent3"/>
                </a:solidFill>
                <a:latin typeface="Arial" panose="020B0604020202020204" pitchFamily="34" charset="0"/>
                <a:ea typeface="Meiryo UI" panose="020B0604030504040204" pitchFamily="50" charset="-128"/>
                <a:cs typeface="Meiryo"/>
              </a:rPr>
              <a:t>用URL等のア</a:t>
            </a:r>
            <a:r>
              <a:rPr sz="1400" baseline="3472" dirty="0">
                <a:solidFill>
                  <a:schemeClr val="accent3"/>
                </a:solidFill>
                <a:latin typeface="Arial" panose="020B0604020202020204" pitchFamily="34" charset="0"/>
                <a:ea typeface="Meiryo UI" panose="020B0604030504040204" pitchFamily="50" charset="-128"/>
                <a:cs typeface="Meiryo"/>
              </a:rPr>
              <a:t>ク</a:t>
            </a:r>
            <a:r>
              <a:rPr sz="1400" spc="-7" baseline="3472" dirty="0">
                <a:solidFill>
                  <a:schemeClr val="accent3"/>
                </a:solidFill>
                <a:latin typeface="Arial" panose="020B0604020202020204" pitchFamily="34" charset="0"/>
                <a:ea typeface="Meiryo UI" panose="020B0604030504040204" pitchFamily="50" charset="-128"/>
                <a:cs typeface="Meiryo"/>
              </a:rPr>
              <a:t>セス</a:t>
            </a:r>
            <a:r>
              <a:rPr sz="1400" baseline="3472" dirty="0">
                <a:solidFill>
                  <a:schemeClr val="accent3"/>
                </a:solidFill>
                <a:latin typeface="Arial" panose="020B0604020202020204" pitchFamily="34" charset="0"/>
                <a:ea typeface="Meiryo UI" panose="020B0604030504040204" pitchFamily="50" charset="-128"/>
                <a:cs typeface="Meiryo"/>
              </a:rPr>
              <a:t>情</a:t>
            </a:r>
            <a:r>
              <a:rPr sz="1400" spc="-7" baseline="3472" dirty="0">
                <a:solidFill>
                  <a:schemeClr val="accent3"/>
                </a:solidFill>
                <a:latin typeface="Arial" panose="020B0604020202020204" pitchFamily="34" charset="0"/>
                <a:ea typeface="Meiryo UI" panose="020B0604030504040204" pitchFamily="50" charset="-128"/>
                <a:cs typeface="Meiryo"/>
              </a:rPr>
              <a:t>報や注</a:t>
            </a:r>
            <a:r>
              <a:rPr sz="1400" baseline="3472" dirty="0">
                <a:solidFill>
                  <a:schemeClr val="accent3"/>
                </a:solidFill>
                <a:latin typeface="Arial" panose="020B0604020202020204" pitchFamily="34" charset="0"/>
                <a:ea typeface="Meiryo UI" panose="020B0604030504040204" pitchFamily="50" charset="-128"/>
                <a:cs typeface="Meiryo"/>
              </a:rPr>
              <a:t>意</a:t>
            </a:r>
            <a:r>
              <a:rPr sz="1400" spc="-7" baseline="3472" dirty="0">
                <a:solidFill>
                  <a:schemeClr val="accent3"/>
                </a:solidFill>
                <a:latin typeface="Arial" panose="020B0604020202020204" pitchFamily="34" charset="0"/>
                <a:ea typeface="Meiryo UI" panose="020B0604030504040204" pitchFamily="50" charset="-128"/>
                <a:cs typeface="Meiryo"/>
              </a:rPr>
              <a:t>事項</a:t>
            </a:r>
            <a:r>
              <a:rPr sz="1400" baseline="3472" dirty="0">
                <a:solidFill>
                  <a:schemeClr val="accent3"/>
                </a:solidFill>
                <a:latin typeface="Arial" panose="020B0604020202020204" pitchFamily="34" charset="0"/>
                <a:ea typeface="Meiryo UI" panose="020B0604030504040204" pitchFamily="50" charset="-128"/>
                <a:cs typeface="Meiryo"/>
              </a:rPr>
              <a:t>は</a:t>
            </a:r>
            <a:r>
              <a:rPr sz="1400" spc="-7" baseline="3472" dirty="0">
                <a:solidFill>
                  <a:schemeClr val="accent3"/>
                </a:solidFill>
                <a:latin typeface="Arial" panose="020B0604020202020204" pitchFamily="34" charset="0"/>
                <a:ea typeface="Meiryo UI" panose="020B0604030504040204" pitchFamily="50" charset="-128"/>
                <a:cs typeface="Meiryo"/>
              </a:rPr>
              <a:t>、参加</a:t>
            </a:r>
            <a:r>
              <a:rPr sz="1400" baseline="3472" dirty="0">
                <a:solidFill>
                  <a:schemeClr val="accent3"/>
                </a:solidFill>
                <a:latin typeface="Arial" panose="020B0604020202020204" pitchFamily="34" charset="0"/>
                <a:ea typeface="Meiryo UI" panose="020B0604030504040204" pitchFamily="50" charset="-128"/>
                <a:cs typeface="Meiryo"/>
              </a:rPr>
              <a:t>登</a:t>
            </a:r>
            <a:r>
              <a:rPr sz="1400" spc="-7" baseline="3472" dirty="0">
                <a:solidFill>
                  <a:schemeClr val="accent3"/>
                </a:solidFill>
                <a:latin typeface="Arial" panose="020B0604020202020204" pitchFamily="34" charset="0"/>
                <a:ea typeface="Meiryo UI" panose="020B0604030504040204" pitchFamily="50" charset="-128"/>
                <a:cs typeface="Meiryo"/>
              </a:rPr>
              <a:t>録完</a:t>
            </a:r>
            <a:r>
              <a:rPr sz="1400" baseline="3472" dirty="0">
                <a:solidFill>
                  <a:schemeClr val="accent3"/>
                </a:solidFill>
                <a:latin typeface="Arial" panose="020B0604020202020204" pitchFamily="34" charset="0"/>
                <a:ea typeface="Meiryo UI" panose="020B0604030504040204" pitchFamily="50" charset="-128"/>
                <a:cs typeface="Meiryo"/>
              </a:rPr>
              <a:t>了</a:t>
            </a:r>
            <a:r>
              <a:rPr sz="1400" spc="-7" baseline="3472" dirty="0">
                <a:solidFill>
                  <a:schemeClr val="accent3"/>
                </a:solidFill>
                <a:latin typeface="Arial" panose="020B0604020202020204" pitchFamily="34" charset="0"/>
                <a:ea typeface="Meiryo UI" panose="020B0604030504040204" pitchFamily="50" charset="-128"/>
                <a:cs typeface="Meiryo"/>
              </a:rPr>
              <a:t>後にご</a:t>
            </a:r>
            <a:r>
              <a:rPr sz="1400" baseline="3472" dirty="0">
                <a:solidFill>
                  <a:schemeClr val="accent3"/>
                </a:solidFill>
                <a:latin typeface="Arial" panose="020B0604020202020204" pitchFamily="34" charset="0"/>
                <a:ea typeface="Meiryo UI" panose="020B0604030504040204" pitchFamily="50" charset="-128"/>
                <a:cs typeface="Meiryo"/>
              </a:rPr>
              <a:t>案</a:t>
            </a:r>
            <a:r>
              <a:rPr sz="1400" spc="-7" baseline="3472" dirty="0">
                <a:solidFill>
                  <a:schemeClr val="accent3"/>
                </a:solidFill>
                <a:latin typeface="Arial" panose="020B0604020202020204" pitchFamily="34" charset="0"/>
                <a:ea typeface="Meiryo UI" panose="020B0604030504040204" pitchFamily="50" charset="-128"/>
                <a:cs typeface="Meiryo"/>
              </a:rPr>
              <a:t>内い</a:t>
            </a:r>
            <a:r>
              <a:rPr sz="1400" baseline="3472" dirty="0">
                <a:solidFill>
                  <a:schemeClr val="accent3"/>
                </a:solidFill>
                <a:latin typeface="Arial" panose="020B0604020202020204" pitchFamily="34" charset="0"/>
                <a:ea typeface="Meiryo UI" panose="020B0604030504040204" pitchFamily="50" charset="-128"/>
                <a:cs typeface="Meiryo"/>
              </a:rPr>
              <a:t>た</a:t>
            </a:r>
            <a:r>
              <a:rPr sz="1400" spc="-7" baseline="3472" dirty="0">
                <a:solidFill>
                  <a:schemeClr val="accent3"/>
                </a:solidFill>
                <a:latin typeface="Arial" panose="020B0604020202020204" pitchFamily="34" charset="0"/>
                <a:ea typeface="Meiryo UI" panose="020B0604030504040204" pitchFamily="50" charset="-128"/>
                <a:cs typeface="Meiryo"/>
              </a:rPr>
              <a:t>します。</a:t>
            </a:r>
            <a:endParaRPr sz="1400" baseline="3472" dirty="0">
              <a:solidFill>
                <a:schemeClr val="accent3"/>
              </a:solidFill>
              <a:latin typeface="Arial" panose="020B0604020202020204" pitchFamily="34" charset="0"/>
              <a:ea typeface="Meiryo UI" panose="020B0604030504040204" pitchFamily="50" charset="-128"/>
              <a:cs typeface="Meiryo"/>
            </a:endParaRPr>
          </a:p>
          <a:p>
            <a:pPr marL="180975" indent="-180975">
              <a:lnSpc>
                <a:spcPct val="100000"/>
              </a:lnSpc>
              <a:spcBef>
                <a:spcPts val="135"/>
              </a:spcBef>
              <a:buClr>
                <a:schemeClr val="accent2"/>
              </a:buClr>
              <a:buFont typeface="Symbol"/>
              <a:buChar char=""/>
              <a:tabLst/>
            </a:pPr>
            <a:r>
              <a:rPr sz="1400" spc="-7" baseline="3472" dirty="0">
                <a:solidFill>
                  <a:schemeClr val="accent3"/>
                </a:solidFill>
                <a:latin typeface="Arial" panose="020B0604020202020204" pitchFamily="34" charset="0"/>
                <a:ea typeface="Meiryo UI" panose="020B0604030504040204" pitchFamily="50" charset="-128"/>
                <a:cs typeface="Meiryo"/>
              </a:rPr>
              <a:t>会議案</a:t>
            </a:r>
            <a:r>
              <a:rPr sz="1400" baseline="3472" dirty="0">
                <a:solidFill>
                  <a:schemeClr val="accent3"/>
                </a:solidFill>
                <a:latin typeface="Arial" panose="020B0604020202020204" pitchFamily="34" charset="0"/>
                <a:ea typeface="Meiryo UI" panose="020B0604030504040204" pitchFamily="50" charset="-128"/>
                <a:cs typeface="Meiryo"/>
              </a:rPr>
              <a:t>内</a:t>
            </a:r>
            <a:r>
              <a:rPr sz="1400" spc="-7" baseline="3472" dirty="0">
                <a:solidFill>
                  <a:schemeClr val="accent3"/>
                </a:solidFill>
                <a:latin typeface="Arial" panose="020B0604020202020204" pitchFamily="34" charset="0"/>
                <a:ea typeface="Meiryo UI" panose="020B0604030504040204" pitchFamily="50" charset="-128"/>
                <a:cs typeface="Meiryo"/>
              </a:rPr>
              <a:t>の転</a:t>
            </a:r>
            <a:r>
              <a:rPr sz="1400" baseline="3472" dirty="0">
                <a:solidFill>
                  <a:schemeClr val="accent3"/>
                </a:solidFill>
                <a:latin typeface="Arial" panose="020B0604020202020204" pitchFamily="34" charset="0"/>
                <a:ea typeface="Meiryo UI" panose="020B0604030504040204" pitchFamily="50" charset="-128"/>
                <a:cs typeface="Meiryo"/>
              </a:rPr>
              <a:t>送</a:t>
            </a:r>
            <a:r>
              <a:rPr sz="1400" spc="-7" baseline="3472" dirty="0">
                <a:solidFill>
                  <a:schemeClr val="accent3"/>
                </a:solidFill>
                <a:latin typeface="Arial" panose="020B0604020202020204" pitchFamily="34" charset="0"/>
                <a:ea typeface="Meiryo UI" panose="020B0604030504040204" pitchFamily="50" charset="-128"/>
                <a:cs typeface="Meiryo"/>
              </a:rPr>
              <a:t>や開示</a:t>
            </a:r>
            <a:r>
              <a:rPr sz="1400" baseline="3472" dirty="0">
                <a:solidFill>
                  <a:schemeClr val="accent3"/>
                </a:solidFill>
                <a:latin typeface="Arial" panose="020B0604020202020204" pitchFamily="34" charset="0"/>
                <a:ea typeface="Meiryo UI" panose="020B0604030504040204" pitchFamily="50" charset="-128"/>
                <a:cs typeface="Meiryo"/>
              </a:rPr>
              <a:t>、</a:t>
            </a:r>
            <a:r>
              <a:rPr sz="1400" spc="-7" baseline="3472" dirty="0">
                <a:solidFill>
                  <a:schemeClr val="accent3"/>
                </a:solidFill>
                <a:latin typeface="Arial" panose="020B0604020202020204" pitchFamily="34" charset="0"/>
                <a:ea typeface="Meiryo UI" panose="020B0604030504040204" pitchFamily="50" charset="-128"/>
                <a:cs typeface="Meiryo"/>
              </a:rPr>
              <a:t>会議</a:t>
            </a:r>
            <a:r>
              <a:rPr sz="1400" baseline="3472" dirty="0">
                <a:solidFill>
                  <a:schemeClr val="accent3"/>
                </a:solidFill>
                <a:latin typeface="Arial" panose="020B0604020202020204" pitchFamily="34" charset="0"/>
                <a:ea typeface="Meiryo UI" panose="020B0604030504040204" pitchFamily="50" charset="-128"/>
                <a:cs typeface="Meiryo"/>
              </a:rPr>
              <a:t>の</a:t>
            </a:r>
            <a:r>
              <a:rPr sz="1400" spc="-7" baseline="3472" dirty="0">
                <a:solidFill>
                  <a:schemeClr val="accent3"/>
                </a:solidFill>
                <a:latin typeface="Arial" panose="020B0604020202020204" pitchFamily="34" charset="0"/>
                <a:ea typeface="Meiryo UI" panose="020B0604030504040204" pitchFamily="50" charset="-128"/>
                <a:cs typeface="Meiryo"/>
              </a:rPr>
              <a:t>録画・</a:t>
            </a:r>
            <a:r>
              <a:rPr sz="1400" baseline="3472" dirty="0">
                <a:solidFill>
                  <a:schemeClr val="accent3"/>
                </a:solidFill>
                <a:latin typeface="Arial" panose="020B0604020202020204" pitchFamily="34" charset="0"/>
                <a:ea typeface="Meiryo UI" panose="020B0604030504040204" pitchFamily="50" charset="-128"/>
                <a:cs typeface="Meiryo"/>
              </a:rPr>
              <a:t>録</a:t>
            </a:r>
            <a:r>
              <a:rPr sz="1400" spc="-7" baseline="3472" dirty="0">
                <a:solidFill>
                  <a:schemeClr val="accent3"/>
                </a:solidFill>
                <a:latin typeface="Arial" panose="020B0604020202020204" pitchFamily="34" charset="0"/>
                <a:ea typeface="Meiryo UI" panose="020B0604030504040204" pitchFamily="50" charset="-128"/>
                <a:cs typeface="Meiryo"/>
              </a:rPr>
              <a:t>音・</a:t>
            </a:r>
            <a:r>
              <a:rPr sz="1400" baseline="3472" dirty="0">
                <a:solidFill>
                  <a:schemeClr val="accent3"/>
                </a:solidFill>
                <a:latin typeface="Arial" panose="020B0604020202020204" pitchFamily="34" charset="0"/>
                <a:ea typeface="Meiryo UI" panose="020B0604030504040204" pitchFamily="50" charset="-128"/>
                <a:cs typeface="Meiryo"/>
              </a:rPr>
              <a:t>撮</a:t>
            </a:r>
            <a:r>
              <a:rPr sz="1400" spc="-7" baseline="3472" dirty="0">
                <a:solidFill>
                  <a:schemeClr val="accent3"/>
                </a:solidFill>
                <a:latin typeface="Arial" panose="020B0604020202020204" pitchFamily="34" charset="0"/>
                <a:ea typeface="Meiryo UI" panose="020B0604030504040204" pitchFamily="50" charset="-128"/>
                <a:cs typeface="Meiryo"/>
              </a:rPr>
              <a:t>影等は</a:t>
            </a:r>
            <a:r>
              <a:rPr sz="1400" baseline="3472" dirty="0">
                <a:solidFill>
                  <a:schemeClr val="accent3"/>
                </a:solidFill>
                <a:latin typeface="Arial" panose="020B0604020202020204" pitchFamily="34" charset="0"/>
                <a:ea typeface="Meiryo UI" panose="020B0604030504040204" pitchFamily="50" charset="-128"/>
                <a:cs typeface="Meiryo"/>
              </a:rPr>
              <a:t>お</a:t>
            </a:r>
            <a:r>
              <a:rPr sz="1400" spc="-7" baseline="3472" dirty="0">
                <a:solidFill>
                  <a:schemeClr val="accent3"/>
                </a:solidFill>
                <a:latin typeface="Arial" panose="020B0604020202020204" pitchFamily="34" charset="0"/>
                <a:ea typeface="Meiryo UI" panose="020B0604030504040204" pitchFamily="50" charset="-128"/>
                <a:cs typeface="Meiryo"/>
              </a:rPr>
              <a:t>控え</a:t>
            </a:r>
            <a:r>
              <a:rPr sz="1400" baseline="3472" dirty="0">
                <a:solidFill>
                  <a:schemeClr val="accent3"/>
                </a:solidFill>
                <a:latin typeface="Arial" panose="020B0604020202020204" pitchFamily="34" charset="0"/>
                <a:ea typeface="Meiryo UI" panose="020B0604030504040204" pitchFamily="50" charset="-128"/>
                <a:cs typeface="Meiryo"/>
              </a:rPr>
              <a:t>い</a:t>
            </a:r>
            <a:r>
              <a:rPr sz="1400" spc="-7" baseline="3472" dirty="0">
                <a:solidFill>
                  <a:schemeClr val="accent3"/>
                </a:solidFill>
                <a:latin typeface="Arial" panose="020B0604020202020204" pitchFamily="34" charset="0"/>
                <a:ea typeface="Meiryo UI" panose="020B0604030504040204" pitchFamily="50" charset="-128"/>
                <a:cs typeface="Meiryo"/>
              </a:rPr>
              <a:t>ただき</a:t>
            </a:r>
            <a:r>
              <a:rPr sz="1400" baseline="3472" dirty="0">
                <a:solidFill>
                  <a:schemeClr val="accent3"/>
                </a:solidFill>
                <a:latin typeface="Arial" panose="020B0604020202020204" pitchFamily="34" charset="0"/>
                <a:ea typeface="Meiryo UI" panose="020B0604030504040204" pitchFamily="50" charset="-128"/>
                <a:cs typeface="Meiryo"/>
              </a:rPr>
              <a:t>ま</a:t>
            </a:r>
            <a:r>
              <a:rPr sz="1400" spc="-7" baseline="3472" dirty="0">
                <a:solidFill>
                  <a:schemeClr val="accent3"/>
                </a:solidFill>
                <a:latin typeface="Arial" panose="020B0604020202020204" pitchFamily="34" charset="0"/>
                <a:ea typeface="Meiryo UI" panose="020B0604030504040204" pitchFamily="50" charset="-128"/>
                <a:cs typeface="Meiryo"/>
              </a:rPr>
              <a:t>すよ</a:t>
            </a:r>
            <a:r>
              <a:rPr sz="1400" baseline="3472" dirty="0">
                <a:solidFill>
                  <a:schemeClr val="accent3"/>
                </a:solidFill>
                <a:latin typeface="Arial" panose="020B0604020202020204" pitchFamily="34" charset="0"/>
                <a:ea typeface="Meiryo UI" panose="020B0604030504040204" pitchFamily="50" charset="-128"/>
                <a:cs typeface="Meiryo"/>
              </a:rPr>
              <a:t>う</a:t>
            </a:r>
            <a:r>
              <a:rPr sz="1400" spc="-7" baseline="3472" dirty="0">
                <a:solidFill>
                  <a:schemeClr val="accent3"/>
                </a:solidFill>
                <a:latin typeface="Arial" panose="020B0604020202020204" pitchFamily="34" charset="0"/>
                <a:ea typeface="Meiryo UI" panose="020B0604030504040204" pitchFamily="50" charset="-128"/>
                <a:cs typeface="Meiryo"/>
              </a:rPr>
              <a:t>お願い</a:t>
            </a:r>
            <a:r>
              <a:rPr sz="1400" baseline="3472" dirty="0">
                <a:solidFill>
                  <a:schemeClr val="accent3"/>
                </a:solidFill>
                <a:latin typeface="Arial" panose="020B0604020202020204" pitchFamily="34" charset="0"/>
                <a:ea typeface="Meiryo UI" panose="020B0604030504040204" pitchFamily="50" charset="-128"/>
                <a:cs typeface="Meiryo"/>
              </a:rPr>
              <a:t>申</a:t>
            </a:r>
            <a:r>
              <a:rPr sz="1400" spc="-7" baseline="3472" dirty="0">
                <a:solidFill>
                  <a:schemeClr val="accent3"/>
                </a:solidFill>
                <a:latin typeface="Arial" panose="020B0604020202020204" pitchFamily="34" charset="0"/>
                <a:ea typeface="Meiryo UI" panose="020B0604030504040204" pitchFamily="50" charset="-128"/>
                <a:cs typeface="Meiryo"/>
              </a:rPr>
              <a:t>し上</a:t>
            </a:r>
            <a:r>
              <a:rPr sz="1400" baseline="3472" dirty="0">
                <a:solidFill>
                  <a:schemeClr val="accent3"/>
                </a:solidFill>
                <a:latin typeface="Arial" panose="020B0604020202020204" pitchFamily="34" charset="0"/>
                <a:ea typeface="Meiryo UI" panose="020B0604030504040204" pitchFamily="50" charset="-128"/>
                <a:cs typeface="Meiryo"/>
              </a:rPr>
              <a:t>げ</a:t>
            </a:r>
            <a:r>
              <a:rPr sz="1400" spc="-7" baseline="3472" dirty="0">
                <a:solidFill>
                  <a:schemeClr val="accent3"/>
                </a:solidFill>
                <a:latin typeface="Arial" panose="020B0604020202020204" pitchFamily="34" charset="0"/>
                <a:ea typeface="Meiryo UI" panose="020B0604030504040204" pitchFamily="50" charset="-128"/>
                <a:cs typeface="Meiryo"/>
              </a:rPr>
              <a:t>ます。</a:t>
            </a:r>
            <a:endParaRPr sz="1400" baseline="3472" dirty="0">
              <a:solidFill>
                <a:schemeClr val="accent3"/>
              </a:solidFill>
              <a:latin typeface="Arial" panose="020B0604020202020204" pitchFamily="34" charset="0"/>
              <a:ea typeface="Meiryo UI" panose="020B0604030504040204" pitchFamily="50" charset="-128"/>
              <a:cs typeface="Meiryo"/>
            </a:endParaRPr>
          </a:p>
          <a:p>
            <a:pPr marL="180975" indent="-180975">
              <a:lnSpc>
                <a:spcPct val="100000"/>
              </a:lnSpc>
              <a:spcBef>
                <a:spcPts val="130"/>
              </a:spcBef>
              <a:buClr>
                <a:schemeClr val="accent2"/>
              </a:buClr>
              <a:buFont typeface="Symbol"/>
              <a:buChar char=""/>
              <a:tabLst/>
            </a:pPr>
            <a:r>
              <a:rPr sz="1400" spc="-7" baseline="3472" dirty="0">
                <a:solidFill>
                  <a:schemeClr val="accent3"/>
                </a:solidFill>
                <a:latin typeface="Arial" panose="020B0604020202020204" pitchFamily="34" charset="0"/>
                <a:ea typeface="Meiryo UI" panose="020B0604030504040204" pitchFamily="50" charset="-128"/>
                <a:cs typeface="Meiryo"/>
              </a:rPr>
              <a:t>本会は</a:t>
            </a:r>
            <a:r>
              <a:rPr sz="1400" baseline="3472" dirty="0">
                <a:solidFill>
                  <a:schemeClr val="accent3"/>
                </a:solidFill>
                <a:latin typeface="Arial" panose="020B0604020202020204" pitchFamily="34" charset="0"/>
                <a:ea typeface="Meiryo UI" panose="020B0604030504040204" pitchFamily="50" charset="-128"/>
                <a:cs typeface="Meiryo"/>
              </a:rPr>
              <a:t>医</a:t>
            </a:r>
            <a:r>
              <a:rPr sz="1400" spc="-7" baseline="3472" dirty="0">
                <a:solidFill>
                  <a:schemeClr val="accent3"/>
                </a:solidFill>
                <a:latin typeface="Arial" panose="020B0604020202020204" pitchFamily="34" charset="0"/>
                <a:ea typeface="Meiryo UI" panose="020B0604030504040204" pitchFamily="50" charset="-128"/>
                <a:cs typeface="Meiryo"/>
              </a:rPr>
              <a:t>療従</a:t>
            </a:r>
            <a:r>
              <a:rPr sz="1400" baseline="3472" dirty="0">
                <a:solidFill>
                  <a:schemeClr val="accent3"/>
                </a:solidFill>
                <a:latin typeface="Arial" panose="020B0604020202020204" pitchFamily="34" charset="0"/>
                <a:ea typeface="Meiryo UI" panose="020B0604030504040204" pitchFamily="50" charset="-128"/>
                <a:cs typeface="Meiryo"/>
              </a:rPr>
              <a:t>事</a:t>
            </a:r>
            <a:r>
              <a:rPr sz="1400" spc="-7" baseline="3472" dirty="0">
                <a:solidFill>
                  <a:schemeClr val="accent3"/>
                </a:solidFill>
                <a:latin typeface="Arial" panose="020B0604020202020204" pitchFamily="34" charset="0"/>
                <a:ea typeface="Meiryo UI" panose="020B0604030504040204" pitchFamily="50" charset="-128"/>
                <a:cs typeface="Meiryo"/>
              </a:rPr>
              <a:t>者向け</a:t>
            </a:r>
            <a:r>
              <a:rPr sz="1400" baseline="3472" dirty="0">
                <a:solidFill>
                  <a:schemeClr val="accent3"/>
                </a:solidFill>
                <a:latin typeface="Arial" panose="020B0604020202020204" pitchFamily="34" charset="0"/>
                <a:ea typeface="Meiryo UI" panose="020B0604030504040204" pitchFamily="50" charset="-128"/>
                <a:cs typeface="Meiryo"/>
              </a:rPr>
              <a:t>の</a:t>
            </a:r>
            <a:r>
              <a:rPr sz="1400" spc="-7" baseline="3472" dirty="0">
                <a:solidFill>
                  <a:schemeClr val="accent3"/>
                </a:solidFill>
                <a:latin typeface="Arial" panose="020B0604020202020204" pitchFamily="34" charset="0"/>
                <a:ea typeface="Meiryo UI" panose="020B0604030504040204" pitchFamily="50" charset="-128"/>
                <a:cs typeface="Meiryo"/>
              </a:rPr>
              <a:t>内容</a:t>
            </a:r>
            <a:r>
              <a:rPr sz="1400" baseline="3472" dirty="0">
                <a:solidFill>
                  <a:schemeClr val="accent3"/>
                </a:solidFill>
                <a:latin typeface="Arial" panose="020B0604020202020204" pitchFamily="34" charset="0"/>
                <a:ea typeface="Meiryo UI" panose="020B0604030504040204" pitchFamily="50" charset="-128"/>
                <a:cs typeface="Meiryo"/>
              </a:rPr>
              <a:t>と</a:t>
            </a:r>
            <a:r>
              <a:rPr sz="1400" spc="-7" baseline="3472" dirty="0">
                <a:solidFill>
                  <a:schemeClr val="accent3"/>
                </a:solidFill>
                <a:latin typeface="Arial" panose="020B0604020202020204" pitchFamily="34" charset="0"/>
                <a:ea typeface="Meiryo UI" panose="020B0604030504040204" pitchFamily="50" charset="-128"/>
                <a:cs typeface="Meiryo"/>
              </a:rPr>
              <a:t>なりま</a:t>
            </a:r>
            <a:r>
              <a:rPr sz="1400" baseline="3472" dirty="0">
                <a:solidFill>
                  <a:schemeClr val="accent3"/>
                </a:solidFill>
                <a:latin typeface="Arial" panose="020B0604020202020204" pitchFamily="34" charset="0"/>
                <a:ea typeface="Meiryo UI" panose="020B0604030504040204" pitchFamily="50" charset="-128"/>
                <a:cs typeface="Meiryo"/>
              </a:rPr>
              <a:t>す</a:t>
            </a:r>
            <a:r>
              <a:rPr sz="1400" spc="-7" baseline="3472" dirty="0">
                <a:solidFill>
                  <a:schemeClr val="accent3"/>
                </a:solidFill>
                <a:latin typeface="Arial" panose="020B0604020202020204" pitchFamily="34" charset="0"/>
                <a:ea typeface="Meiryo UI" panose="020B0604030504040204" pitchFamily="50" charset="-128"/>
                <a:cs typeface="Meiryo"/>
              </a:rPr>
              <a:t>ため</a:t>
            </a:r>
            <a:r>
              <a:rPr sz="1400" baseline="3472" dirty="0">
                <a:solidFill>
                  <a:schemeClr val="accent3"/>
                </a:solidFill>
                <a:latin typeface="Arial" panose="020B0604020202020204" pitchFamily="34" charset="0"/>
                <a:ea typeface="Meiryo UI" panose="020B0604030504040204" pitchFamily="50" charset="-128"/>
                <a:cs typeface="Meiryo"/>
              </a:rPr>
              <a:t>、</a:t>
            </a:r>
            <a:r>
              <a:rPr sz="1400" spc="-7" baseline="3472" dirty="0">
                <a:solidFill>
                  <a:schemeClr val="accent3"/>
                </a:solidFill>
                <a:latin typeface="Arial" panose="020B0604020202020204" pitchFamily="34" charset="0"/>
                <a:ea typeface="Meiryo UI" panose="020B0604030504040204" pitchFamily="50" charset="-128"/>
                <a:cs typeface="Meiryo"/>
              </a:rPr>
              <a:t>ご視聴</a:t>
            </a:r>
            <a:r>
              <a:rPr sz="1400" baseline="3472" dirty="0">
                <a:solidFill>
                  <a:schemeClr val="accent3"/>
                </a:solidFill>
                <a:latin typeface="Arial" panose="020B0604020202020204" pitchFamily="34" charset="0"/>
                <a:ea typeface="Meiryo UI" panose="020B0604030504040204" pitchFamily="50" charset="-128"/>
                <a:cs typeface="Meiryo"/>
              </a:rPr>
              <a:t>環</a:t>
            </a:r>
            <a:r>
              <a:rPr sz="1400" spc="-7" baseline="3472" dirty="0">
                <a:solidFill>
                  <a:schemeClr val="accent3"/>
                </a:solidFill>
                <a:latin typeface="Arial" panose="020B0604020202020204" pitchFamily="34" charset="0"/>
                <a:ea typeface="Meiryo UI" panose="020B0604030504040204" pitchFamily="50" charset="-128"/>
                <a:cs typeface="Meiryo"/>
              </a:rPr>
              <a:t>境に</a:t>
            </a:r>
            <a:r>
              <a:rPr sz="1400" baseline="3472" dirty="0">
                <a:solidFill>
                  <a:schemeClr val="accent3"/>
                </a:solidFill>
                <a:latin typeface="Arial" panose="020B0604020202020204" pitchFamily="34" charset="0"/>
                <a:ea typeface="Meiryo UI" panose="020B0604030504040204" pitchFamily="50" charset="-128"/>
                <a:cs typeface="Meiryo"/>
              </a:rPr>
              <a:t>つ</a:t>
            </a:r>
            <a:r>
              <a:rPr sz="1400" spc="-7" baseline="3472" dirty="0">
                <a:solidFill>
                  <a:schemeClr val="accent3"/>
                </a:solidFill>
                <a:latin typeface="Arial" panose="020B0604020202020204" pitchFamily="34" charset="0"/>
                <a:ea typeface="Meiryo UI" panose="020B0604030504040204" pitchFamily="50" charset="-128"/>
                <a:cs typeface="Meiryo"/>
              </a:rPr>
              <a:t>いてご</a:t>
            </a:r>
            <a:r>
              <a:rPr sz="1400" baseline="3472" dirty="0">
                <a:solidFill>
                  <a:schemeClr val="accent3"/>
                </a:solidFill>
                <a:latin typeface="Arial" panose="020B0604020202020204" pitchFamily="34" charset="0"/>
                <a:ea typeface="Meiryo UI" panose="020B0604030504040204" pitchFamily="50" charset="-128"/>
                <a:cs typeface="Meiryo"/>
              </a:rPr>
              <a:t>配</a:t>
            </a:r>
            <a:r>
              <a:rPr sz="1400" spc="-7" baseline="3472" dirty="0">
                <a:solidFill>
                  <a:schemeClr val="accent3"/>
                </a:solidFill>
                <a:latin typeface="Arial" panose="020B0604020202020204" pitchFamily="34" charset="0"/>
                <a:ea typeface="Meiryo UI" panose="020B0604030504040204" pitchFamily="50" charset="-128"/>
                <a:cs typeface="Meiryo"/>
              </a:rPr>
              <a:t>慮く</a:t>
            </a:r>
            <a:r>
              <a:rPr sz="1400" baseline="3472" dirty="0">
                <a:solidFill>
                  <a:schemeClr val="accent3"/>
                </a:solidFill>
                <a:latin typeface="Arial" panose="020B0604020202020204" pitchFamily="34" charset="0"/>
                <a:ea typeface="Meiryo UI" panose="020B0604030504040204" pitchFamily="50" charset="-128"/>
                <a:cs typeface="Meiryo"/>
              </a:rPr>
              <a:t>だ</a:t>
            </a:r>
            <a:r>
              <a:rPr sz="1400" spc="-7" baseline="3472" dirty="0">
                <a:solidFill>
                  <a:schemeClr val="accent3"/>
                </a:solidFill>
                <a:latin typeface="Arial" panose="020B0604020202020204" pitchFamily="34" charset="0"/>
                <a:ea typeface="Meiryo UI" panose="020B0604030504040204" pitchFamily="50" charset="-128"/>
                <a:cs typeface="Meiryo"/>
              </a:rPr>
              <a:t>さいま</a:t>
            </a:r>
            <a:r>
              <a:rPr sz="1400" baseline="3472" dirty="0">
                <a:solidFill>
                  <a:schemeClr val="accent3"/>
                </a:solidFill>
                <a:latin typeface="Arial" panose="020B0604020202020204" pitchFamily="34" charset="0"/>
                <a:ea typeface="Meiryo UI" panose="020B0604030504040204" pitchFamily="50" charset="-128"/>
                <a:cs typeface="Meiryo"/>
              </a:rPr>
              <a:t>す</a:t>
            </a:r>
            <a:r>
              <a:rPr sz="1400" spc="-7" baseline="3472" dirty="0">
                <a:solidFill>
                  <a:schemeClr val="accent3"/>
                </a:solidFill>
                <a:latin typeface="Arial" panose="020B0604020202020204" pitchFamily="34" charset="0"/>
                <a:ea typeface="Meiryo UI" panose="020B0604030504040204" pitchFamily="50" charset="-128"/>
                <a:cs typeface="Meiryo"/>
              </a:rPr>
              <a:t>よう</a:t>
            </a:r>
            <a:r>
              <a:rPr sz="1400" baseline="3472" dirty="0">
                <a:solidFill>
                  <a:schemeClr val="accent3"/>
                </a:solidFill>
                <a:latin typeface="Arial" panose="020B0604020202020204" pitchFamily="34" charset="0"/>
                <a:ea typeface="Meiryo UI" panose="020B0604030504040204" pitchFamily="50" charset="-128"/>
                <a:cs typeface="Meiryo"/>
              </a:rPr>
              <a:t>お</a:t>
            </a:r>
            <a:r>
              <a:rPr sz="1400" spc="-7" baseline="3472" dirty="0">
                <a:solidFill>
                  <a:schemeClr val="accent3"/>
                </a:solidFill>
                <a:latin typeface="Arial" panose="020B0604020202020204" pitchFamily="34" charset="0"/>
                <a:ea typeface="Meiryo UI" panose="020B0604030504040204" pitchFamily="50" charset="-128"/>
                <a:cs typeface="Meiryo"/>
              </a:rPr>
              <a:t>願い申</a:t>
            </a:r>
            <a:r>
              <a:rPr sz="1400" baseline="3472" dirty="0">
                <a:solidFill>
                  <a:schemeClr val="accent3"/>
                </a:solidFill>
                <a:latin typeface="Arial" panose="020B0604020202020204" pitchFamily="34" charset="0"/>
                <a:ea typeface="Meiryo UI" panose="020B0604030504040204" pitchFamily="50" charset="-128"/>
                <a:cs typeface="Meiryo"/>
              </a:rPr>
              <a:t>し</a:t>
            </a:r>
            <a:r>
              <a:rPr sz="1400" spc="-7" baseline="3472" dirty="0">
                <a:solidFill>
                  <a:schemeClr val="accent3"/>
                </a:solidFill>
                <a:latin typeface="Arial" panose="020B0604020202020204" pitchFamily="34" charset="0"/>
                <a:ea typeface="Meiryo UI" panose="020B0604030504040204" pitchFamily="50" charset="-128"/>
                <a:cs typeface="Meiryo"/>
              </a:rPr>
              <a:t>上げ</a:t>
            </a:r>
            <a:r>
              <a:rPr sz="1400" baseline="3472" dirty="0">
                <a:solidFill>
                  <a:schemeClr val="accent3"/>
                </a:solidFill>
                <a:latin typeface="Arial" panose="020B0604020202020204" pitchFamily="34" charset="0"/>
                <a:ea typeface="Meiryo UI" panose="020B0604030504040204" pitchFamily="50" charset="-128"/>
                <a:cs typeface="Meiryo"/>
              </a:rPr>
              <a:t>ま</a:t>
            </a:r>
            <a:r>
              <a:rPr sz="1400" spc="-7" baseline="3472" dirty="0">
                <a:solidFill>
                  <a:schemeClr val="accent3"/>
                </a:solidFill>
                <a:latin typeface="Arial" panose="020B0604020202020204" pitchFamily="34" charset="0"/>
                <a:ea typeface="Meiryo UI" panose="020B0604030504040204" pitchFamily="50" charset="-128"/>
                <a:cs typeface="Meiryo"/>
              </a:rPr>
              <a:t>す。</a:t>
            </a:r>
            <a:endParaRPr sz="1400" baseline="3472" dirty="0">
              <a:solidFill>
                <a:schemeClr val="accent3"/>
              </a:solidFill>
              <a:latin typeface="Arial" panose="020B0604020202020204" pitchFamily="34" charset="0"/>
              <a:ea typeface="Meiryo UI" panose="020B0604030504040204" pitchFamily="50" charset="-128"/>
              <a:cs typeface="Meiryo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B2604E72-4148-1C42-8CFE-67453C82C54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7225" y="242180"/>
            <a:ext cx="876186" cy="78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848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o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6CF26C97-9221-0245-82AF-D05477C7C2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7199"/>
          <a:stretch/>
        </p:blipFill>
        <p:spPr>
          <a:xfrm>
            <a:off x="7926" y="4711483"/>
            <a:ext cx="7543821" cy="5636745"/>
          </a:xfrm>
          <a:prstGeom prst="rect">
            <a:avLst/>
          </a:prstGeom>
        </p:spPr>
      </p:pic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E59537D-AB0E-CB4E-A719-A3ADCD809D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26763" y="992846"/>
            <a:ext cx="4110086" cy="325437"/>
          </a:xfrm>
        </p:spPr>
        <p:txBody>
          <a:bodyPr anchor="ctr">
            <a:noAutofit/>
          </a:bodyPr>
          <a:lstStyle>
            <a:lvl1pPr marL="0" indent="0">
              <a:buNone/>
              <a:defRPr sz="1100" b="1" baseline="0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34" charset="-128"/>
              </a:defRPr>
            </a:lvl1pPr>
            <a:lvl2pPr marL="377967" indent="0">
              <a:buNone/>
              <a:defRPr b="1"/>
            </a:lvl2pPr>
            <a:lvl3pPr marL="755934" indent="0">
              <a:buNone/>
              <a:defRPr b="1"/>
            </a:lvl3pPr>
            <a:lvl4pPr marL="1133901" indent="0">
              <a:buNone/>
              <a:defRPr b="1"/>
            </a:lvl4pPr>
            <a:lvl5pPr marL="1511869" indent="0">
              <a:buNone/>
              <a:defRPr b="1"/>
            </a:lvl5pPr>
          </a:lstStyle>
          <a:p>
            <a:pPr lvl="0"/>
            <a:r>
              <a:rPr kumimoji="1" lang="en-US" altLang="ja-JP" dirty="0"/>
              <a:t>Zoom</a:t>
            </a:r>
            <a:r>
              <a:rPr kumimoji="1" lang="ja-JP" altLang="en-US"/>
              <a:t>の事前登録アドレスをこちらに入力してください。</a:t>
            </a:r>
          </a:p>
        </p:txBody>
      </p:sp>
      <p:sp>
        <p:nvSpPr>
          <p:cNvPr id="12" name="テキスト プレースホルダー 2">
            <a:extLst>
              <a:ext uri="{FF2B5EF4-FFF2-40B4-BE49-F238E27FC236}">
                <a16:creationId xmlns:a16="http://schemas.microsoft.com/office/drawing/2014/main" id="{290D7801-3C17-DD44-8106-BF9CD90B9B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26763" y="1367871"/>
            <a:ext cx="4110086" cy="325437"/>
          </a:xfrm>
        </p:spPr>
        <p:txBody>
          <a:bodyPr anchor="ctr">
            <a:noAutofit/>
          </a:bodyPr>
          <a:lstStyle>
            <a:lvl1pPr marL="0" indent="0">
              <a:buNone/>
              <a:defRPr sz="1100" b="1" baseline="0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34" charset="-128"/>
              </a:defRPr>
            </a:lvl1pPr>
            <a:lvl2pPr marL="377967" indent="0">
              <a:buNone/>
              <a:defRPr b="1"/>
            </a:lvl2pPr>
            <a:lvl3pPr marL="755934" indent="0">
              <a:buNone/>
              <a:defRPr b="1"/>
            </a:lvl3pPr>
            <a:lvl4pPr marL="1133901" indent="0">
              <a:buNone/>
              <a:defRPr b="1"/>
            </a:lvl4pPr>
            <a:lvl5pPr marL="1511869" indent="0">
              <a:buNone/>
              <a:defRPr b="1"/>
            </a:lvl5pPr>
          </a:lstStyle>
          <a:p>
            <a:pPr lvl="0"/>
            <a:r>
              <a:rPr kumimoji="1" lang="en-US" altLang="ja-JP" dirty="0"/>
              <a:t>2022</a:t>
            </a:r>
            <a:r>
              <a:rPr kumimoji="1" lang="ja-JP" altLang="en-US"/>
              <a:t>年●●月●●日</a:t>
            </a:r>
            <a:r>
              <a:rPr kumimoji="1" lang="en-US" altLang="ja-JP" dirty="0"/>
              <a:t>(●) </a:t>
            </a:r>
            <a:r>
              <a:rPr kumimoji="1" lang="ja-JP" altLang="en-US"/>
              <a:t>まで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6338A55-1E3E-6947-B64D-99D72EB0E6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7318" y="9515706"/>
            <a:ext cx="5538459" cy="188912"/>
          </a:xfrm>
        </p:spPr>
        <p:txBody>
          <a:bodyPr lIns="0">
            <a:noAutofit/>
          </a:bodyPr>
          <a:lstStyle>
            <a:lvl1pPr marL="0" indent="0">
              <a:buNone/>
              <a:defRPr sz="1050" b="1" baseline="0">
                <a:solidFill>
                  <a:schemeClr val="accent3"/>
                </a:solidFill>
                <a:latin typeface="Arial" panose="020B0604020202020204" pitchFamily="34" charset="0"/>
                <a:ea typeface="Meiryo UI" panose="020B0604030504040204" pitchFamily="34" charset="-128"/>
              </a:defRPr>
            </a:lvl1pPr>
          </a:lstStyle>
          <a:p>
            <a:pPr lvl="0"/>
            <a:r>
              <a:rPr kumimoji="1" lang="ja-JP" altLang="en-US"/>
              <a:t>アストラゼネカ株式会社</a:t>
            </a:r>
            <a:r>
              <a:rPr kumimoji="1" lang="en-US" altLang="ja-JP" dirty="0"/>
              <a:t> </a:t>
            </a:r>
            <a:r>
              <a:rPr kumimoji="1" lang="ja-JP" altLang="en-US"/>
              <a:t>呼吸器・免疫事業本部</a:t>
            </a:r>
            <a:r>
              <a:rPr kumimoji="1" lang="en-US" altLang="ja-JP" dirty="0"/>
              <a:t> </a:t>
            </a:r>
            <a:r>
              <a:rPr kumimoji="1" lang="ja-JP" altLang="en-US"/>
              <a:t>●●支店</a:t>
            </a:r>
            <a:r>
              <a:rPr kumimoji="1" lang="en-US" altLang="ja-JP" dirty="0"/>
              <a:t> </a:t>
            </a:r>
            <a:r>
              <a:rPr kumimoji="1" lang="ja-JP" altLang="en-US"/>
              <a:t>●●課</a:t>
            </a:r>
          </a:p>
        </p:txBody>
      </p:sp>
      <p:sp>
        <p:nvSpPr>
          <p:cNvPr id="17" name="テキスト プレースホルダー 4">
            <a:extLst>
              <a:ext uri="{FF2B5EF4-FFF2-40B4-BE49-F238E27FC236}">
                <a16:creationId xmlns:a16="http://schemas.microsoft.com/office/drawing/2014/main" id="{5B6957D8-C748-604F-9202-6DAECCC77B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318" y="9716498"/>
            <a:ext cx="5538459" cy="188912"/>
          </a:xfrm>
        </p:spPr>
        <p:txBody>
          <a:bodyPr lIns="0">
            <a:noAutofit/>
          </a:bodyPr>
          <a:lstStyle>
            <a:lvl1pPr marL="0" indent="0">
              <a:buNone/>
              <a:defRPr sz="1050" b="1" baseline="0">
                <a:solidFill>
                  <a:schemeClr val="accent3"/>
                </a:solidFill>
                <a:latin typeface="Arial" panose="020B0604020202020204" pitchFamily="34" charset="0"/>
                <a:ea typeface="Meiryo UI" panose="020B0604030504040204" pitchFamily="34" charset="-128"/>
              </a:defRPr>
            </a:lvl1pPr>
          </a:lstStyle>
          <a:p>
            <a:pPr lvl="0"/>
            <a:r>
              <a:rPr kumimoji="1" lang="en-US" altLang="ja-JP" dirty="0"/>
              <a:t>●● ●●</a:t>
            </a:r>
            <a:r>
              <a:rPr kumimoji="1" lang="ja-JP" altLang="en-US"/>
              <a:t>　</a:t>
            </a:r>
            <a:r>
              <a:rPr kumimoji="1" lang="en-US" altLang="ja-JP" dirty="0"/>
              <a:t>080-●●●●-●●●●/ </a:t>
            </a:r>
            <a:r>
              <a:rPr kumimoji="1" lang="en-US" altLang="ja-JP" dirty="0" err="1"/>
              <a:t>XXXXXXXXXXX@astrazeneca.com</a:t>
            </a:r>
            <a:endParaRPr kumimoji="1" lang="ja-JP" altLang="en-US"/>
          </a:p>
        </p:txBody>
      </p:sp>
      <p:sp>
        <p:nvSpPr>
          <p:cNvPr id="8" name="図プレースホルダー 7">
            <a:extLst>
              <a:ext uri="{FF2B5EF4-FFF2-40B4-BE49-F238E27FC236}">
                <a16:creationId xmlns:a16="http://schemas.microsoft.com/office/drawing/2014/main" id="{ACD0447F-D435-9348-80CD-ABBCDFFE4D3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05777" y="1301252"/>
            <a:ext cx="857250" cy="857250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rgbClr val="FF0000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kumimoji="1" lang="ja-JP" altLang="en-US"/>
              <a:t>こちらに</a:t>
            </a:r>
            <a:r>
              <a:rPr kumimoji="1" lang="en-US" altLang="ja-JP" dirty="0"/>
              <a:t>2</a:t>
            </a:r>
            <a:r>
              <a:rPr kumimoji="1" lang="ja-JP" altLang="en-US"/>
              <a:t>次元コードを挿入してください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4DFBB9F0-5DCB-1397-CAD2-15ED1BC273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6576"/>
          <a:stretch/>
        </p:blipFill>
        <p:spPr>
          <a:xfrm>
            <a:off x="7926" y="13734"/>
            <a:ext cx="7543821" cy="463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359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D8EDBE0C-BB7E-284B-B71C-DEA4B509AA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87" y="5556"/>
            <a:ext cx="7556500" cy="10680700"/>
          </a:xfrm>
          <a:prstGeom prst="rect">
            <a:avLst/>
          </a:prstGeom>
        </p:spPr>
      </p:pic>
      <p:sp>
        <p:nvSpPr>
          <p:cNvPr id="8" name="テキスト プレースホルダー 4">
            <a:extLst>
              <a:ext uri="{FF2B5EF4-FFF2-40B4-BE49-F238E27FC236}">
                <a16:creationId xmlns:a16="http://schemas.microsoft.com/office/drawing/2014/main" id="{59A83F97-5F81-3E4B-B6E1-24171904E7E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8586986"/>
            <a:ext cx="5414524" cy="188912"/>
          </a:xfrm>
        </p:spPr>
        <p:txBody>
          <a:bodyPr lIns="0">
            <a:noAutofit/>
          </a:bodyPr>
          <a:lstStyle>
            <a:lvl1pPr marL="0" indent="0">
              <a:buNone/>
              <a:defRPr sz="1050" b="1" baseline="0">
                <a:solidFill>
                  <a:schemeClr val="accent3"/>
                </a:solidFill>
                <a:latin typeface="Arial" panose="020B0604020202020204" pitchFamily="34" charset="0"/>
                <a:ea typeface="Meiryo UI" panose="020B0604030504040204" pitchFamily="34" charset="-128"/>
              </a:defRPr>
            </a:lvl1pPr>
          </a:lstStyle>
          <a:p>
            <a:pPr lvl="0"/>
            <a:r>
              <a:rPr kumimoji="1" lang="ja-JP" altLang="en-US"/>
              <a:t>アストラゼネカ株式会社</a:t>
            </a:r>
            <a:r>
              <a:rPr kumimoji="1" lang="en-US" altLang="ja-JP" dirty="0"/>
              <a:t> </a:t>
            </a:r>
            <a:r>
              <a:rPr kumimoji="1" lang="ja-JP" altLang="en-US"/>
              <a:t>呼吸器・免疫事業本部</a:t>
            </a:r>
            <a:r>
              <a:rPr kumimoji="1" lang="en-US" altLang="ja-JP" dirty="0"/>
              <a:t> </a:t>
            </a:r>
            <a:r>
              <a:rPr kumimoji="1" lang="ja-JP" altLang="en-US"/>
              <a:t>●●支店</a:t>
            </a:r>
            <a:r>
              <a:rPr kumimoji="1" lang="en-US" altLang="ja-JP" dirty="0"/>
              <a:t> </a:t>
            </a:r>
            <a:r>
              <a:rPr kumimoji="1" lang="ja-JP" altLang="en-US"/>
              <a:t>●●課</a:t>
            </a:r>
          </a:p>
        </p:txBody>
      </p:sp>
      <p:sp>
        <p:nvSpPr>
          <p:cNvPr id="9" name="テキスト プレースホルダー 4">
            <a:extLst>
              <a:ext uri="{FF2B5EF4-FFF2-40B4-BE49-F238E27FC236}">
                <a16:creationId xmlns:a16="http://schemas.microsoft.com/office/drawing/2014/main" id="{64230166-2BA7-DF44-A678-46AB02F547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8829029"/>
            <a:ext cx="5414524" cy="188912"/>
          </a:xfrm>
        </p:spPr>
        <p:txBody>
          <a:bodyPr lIns="0">
            <a:noAutofit/>
          </a:bodyPr>
          <a:lstStyle>
            <a:lvl1pPr marL="0" indent="0">
              <a:buNone/>
              <a:defRPr sz="1050" b="1" baseline="0">
                <a:solidFill>
                  <a:schemeClr val="accent3"/>
                </a:solidFill>
                <a:latin typeface="Arial" panose="020B0604020202020204" pitchFamily="34" charset="0"/>
                <a:ea typeface="Meiryo UI" panose="020B0604030504040204" pitchFamily="34" charset="-128"/>
              </a:defRPr>
            </a:lvl1pPr>
          </a:lstStyle>
          <a:p>
            <a:pPr lvl="0"/>
            <a:r>
              <a:rPr kumimoji="1" lang="en-US" altLang="ja-JP" dirty="0"/>
              <a:t>●● ●●</a:t>
            </a:r>
            <a:r>
              <a:rPr kumimoji="1" lang="ja-JP" altLang="en-US"/>
              <a:t>　</a:t>
            </a:r>
            <a:r>
              <a:rPr kumimoji="1" lang="en-US" altLang="ja-JP" dirty="0"/>
              <a:t>080-●●●●-●●●●/ </a:t>
            </a:r>
            <a:r>
              <a:rPr kumimoji="1" lang="en-US" altLang="ja-JP" dirty="0" err="1"/>
              <a:t>XXXXXXXXXXX@astrazeneca.com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795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2F_Zo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54534DDE-677E-BD4F-8EC9-BF33EE6257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074" y="5556"/>
            <a:ext cx="7547525" cy="10680700"/>
          </a:xfrm>
          <a:prstGeom prst="rect">
            <a:avLst/>
          </a:prstGeom>
        </p:spPr>
      </p:pic>
      <p:sp>
        <p:nvSpPr>
          <p:cNvPr id="10" name="テキスト プレースホルダー 2">
            <a:extLst>
              <a:ext uri="{FF2B5EF4-FFF2-40B4-BE49-F238E27FC236}">
                <a16:creationId xmlns:a16="http://schemas.microsoft.com/office/drawing/2014/main" id="{E1169514-8846-C441-8ADC-0D0A64D9A2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73923" y="3125104"/>
            <a:ext cx="4244212" cy="216000"/>
          </a:xfrm>
        </p:spPr>
        <p:txBody>
          <a:bodyPr anchor="ctr">
            <a:noAutofit/>
          </a:bodyPr>
          <a:lstStyle>
            <a:lvl1pPr marL="0" indent="0">
              <a:buNone/>
              <a:defRPr sz="1050" b="1" baseline="0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34" charset="-128"/>
              </a:defRPr>
            </a:lvl1pPr>
            <a:lvl2pPr marL="377967" indent="0">
              <a:buNone/>
              <a:defRPr b="1"/>
            </a:lvl2pPr>
            <a:lvl3pPr marL="755934" indent="0">
              <a:buNone/>
              <a:defRPr b="1"/>
            </a:lvl3pPr>
            <a:lvl4pPr marL="1133901" indent="0">
              <a:buNone/>
              <a:defRPr b="1"/>
            </a:lvl4pPr>
            <a:lvl5pPr marL="1511869" indent="0">
              <a:buNone/>
              <a:defRPr b="1"/>
            </a:lvl5pPr>
          </a:lstStyle>
          <a:p>
            <a:pPr lvl="0"/>
            <a:r>
              <a:rPr kumimoji="1" lang="en-US" altLang="ja-JP" dirty="0"/>
              <a:t>Zoom</a:t>
            </a:r>
            <a:r>
              <a:rPr kumimoji="1" lang="ja-JP" altLang="en-US"/>
              <a:t>の事前登録アドレスをこちらに入力してください。</a:t>
            </a:r>
          </a:p>
        </p:txBody>
      </p:sp>
      <p:sp>
        <p:nvSpPr>
          <p:cNvPr id="11" name="テキスト プレースホルダー 2">
            <a:extLst>
              <a:ext uri="{FF2B5EF4-FFF2-40B4-BE49-F238E27FC236}">
                <a16:creationId xmlns:a16="http://schemas.microsoft.com/office/drawing/2014/main" id="{021ACCFC-BB20-0243-96CE-315835F7A7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75439" y="3409546"/>
            <a:ext cx="4242902" cy="216000"/>
          </a:xfrm>
        </p:spPr>
        <p:txBody>
          <a:bodyPr anchor="ctr">
            <a:noAutofit/>
          </a:bodyPr>
          <a:lstStyle>
            <a:lvl1pPr marL="0" indent="0">
              <a:buNone/>
              <a:defRPr sz="1050" b="1" baseline="0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34" charset="-128"/>
              </a:defRPr>
            </a:lvl1pPr>
            <a:lvl2pPr marL="377967" indent="0">
              <a:buNone/>
              <a:defRPr b="1"/>
            </a:lvl2pPr>
            <a:lvl3pPr marL="755934" indent="0">
              <a:buNone/>
              <a:defRPr b="1"/>
            </a:lvl3pPr>
            <a:lvl4pPr marL="1133901" indent="0">
              <a:buNone/>
              <a:defRPr b="1"/>
            </a:lvl4pPr>
            <a:lvl5pPr marL="1511869" indent="0">
              <a:buNone/>
              <a:defRPr b="1"/>
            </a:lvl5pPr>
          </a:lstStyle>
          <a:p>
            <a:pPr lvl="0"/>
            <a:r>
              <a:rPr kumimoji="1" lang="en-US" altLang="ja-JP" dirty="0"/>
              <a:t>2022</a:t>
            </a:r>
            <a:r>
              <a:rPr kumimoji="1" lang="ja-JP" altLang="en-US"/>
              <a:t>年●●月●●日</a:t>
            </a:r>
            <a:r>
              <a:rPr kumimoji="1" lang="en-US" altLang="ja-JP" dirty="0"/>
              <a:t>(●) </a:t>
            </a:r>
            <a:r>
              <a:rPr kumimoji="1" lang="ja-JP" altLang="en-US"/>
              <a:t>まで</a:t>
            </a:r>
          </a:p>
        </p:txBody>
      </p:sp>
      <p:sp>
        <p:nvSpPr>
          <p:cNvPr id="15" name="テキスト プレースホルダー 4">
            <a:extLst>
              <a:ext uri="{FF2B5EF4-FFF2-40B4-BE49-F238E27FC236}">
                <a16:creationId xmlns:a16="http://schemas.microsoft.com/office/drawing/2014/main" id="{A37DA281-A678-7E4D-8B2A-490DD47E8D7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9785970"/>
            <a:ext cx="5538459" cy="188912"/>
          </a:xfrm>
        </p:spPr>
        <p:txBody>
          <a:bodyPr lIns="0">
            <a:noAutofit/>
          </a:bodyPr>
          <a:lstStyle>
            <a:lvl1pPr marL="0" indent="0">
              <a:buNone/>
              <a:defRPr sz="1050" b="1" baseline="0">
                <a:solidFill>
                  <a:schemeClr val="accent3"/>
                </a:solidFill>
                <a:latin typeface="Arial" panose="020B0604020202020204" pitchFamily="34" charset="0"/>
                <a:ea typeface="Meiryo UI" panose="020B0604030504040204" pitchFamily="34" charset="-128"/>
              </a:defRPr>
            </a:lvl1pPr>
          </a:lstStyle>
          <a:p>
            <a:pPr lvl="0"/>
            <a:r>
              <a:rPr kumimoji="1" lang="ja-JP" altLang="en-US"/>
              <a:t>アストラゼネカ株式会社</a:t>
            </a:r>
            <a:r>
              <a:rPr kumimoji="1" lang="en-US" altLang="ja-JP" dirty="0"/>
              <a:t> </a:t>
            </a:r>
            <a:r>
              <a:rPr kumimoji="1" lang="ja-JP" altLang="en-US"/>
              <a:t>呼吸器・免疫事業本部</a:t>
            </a:r>
            <a:r>
              <a:rPr kumimoji="1" lang="en-US" altLang="ja-JP" dirty="0"/>
              <a:t> </a:t>
            </a:r>
            <a:r>
              <a:rPr kumimoji="1" lang="ja-JP" altLang="en-US"/>
              <a:t>●●支店</a:t>
            </a:r>
            <a:r>
              <a:rPr kumimoji="1" lang="en-US" altLang="ja-JP" dirty="0"/>
              <a:t> </a:t>
            </a:r>
            <a:r>
              <a:rPr kumimoji="1" lang="ja-JP" altLang="en-US"/>
              <a:t>●●課</a:t>
            </a:r>
          </a:p>
        </p:txBody>
      </p:sp>
      <p:sp>
        <p:nvSpPr>
          <p:cNvPr id="16" name="テキスト プレースホルダー 4">
            <a:extLst>
              <a:ext uri="{FF2B5EF4-FFF2-40B4-BE49-F238E27FC236}">
                <a16:creationId xmlns:a16="http://schemas.microsoft.com/office/drawing/2014/main" id="{D4EB87D9-E429-C846-B9C1-178724D06F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9986762"/>
            <a:ext cx="5538459" cy="188912"/>
          </a:xfrm>
        </p:spPr>
        <p:txBody>
          <a:bodyPr lIns="0">
            <a:noAutofit/>
          </a:bodyPr>
          <a:lstStyle>
            <a:lvl1pPr marL="0" indent="0">
              <a:buNone/>
              <a:defRPr sz="1050" b="1" baseline="0">
                <a:solidFill>
                  <a:schemeClr val="accent3"/>
                </a:solidFill>
                <a:latin typeface="Arial" panose="020B0604020202020204" pitchFamily="34" charset="0"/>
                <a:ea typeface="Meiryo UI" panose="020B0604030504040204" pitchFamily="34" charset="-128"/>
              </a:defRPr>
            </a:lvl1pPr>
          </a:lstStyle>
          <a:p>
            <a:pPr lvl="0"/>
            <a:r>
              <a:rPr kumimoji="1" lang="en-US" altLang="ja-JP" dirty="0"/>
              <a:t>●● ●●</a:t>
            </a:r>
            <a:r>
              <a:rPr kumimoji="1" lang="ja-JP" altLang="en-US"/>
              <a:t>　</a:t>
            </a:r>
            <a:r>
              <a:rPr kumimoji="1" lang="en-US" altLang="ja-JP" dirty="0"/>
              <a:t>080-●●●●-●●●●/ </a:t>
            </a:r>
            <a:r>
              <a:rPr kumimoji="1" lang="en-US" altLang="ja-JP" dirty="0" err="1"/>
              <a:t>XXXXXXXXXXX@astrazeneca.com</a:t>
            </a:r>
            <a:endParaRPr kumimoji="1" lang="ja-JP" altLang="en-US"/>
          </a:p>
        </p:txBody>
      </p:sp>
      <p:sp>
        <p:nvSpPr>
          <p:cNvPr id="8" name="図プレースホルダー 6">
            <a:extLst>
              <a:ext uri="{FF2B5EF4-FFF2-40B4-BE49-F238E27FC236}">
                <a16:creationId xmlns:a16="http://schemas.microsoft.com/office/drawing/2014/main" id="{127A6E3D-873F-2F4E-A4C6-D0BBBBA7DFB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96202" y="638876"/>
            <a:ext cx="3483636" cy="1852908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>
              <a:defRPr sz="1600" baseline="0">
                <a:latin typeface="Arial" panose="020B0604020202020204" pitchFamily="34" charset="0"/>
                <a:ea typeface="Meiryo UI" panose="020B0604030504040204" pitchFamily="34" charset="-128"/>
              </a:defRPr>
            </a:lvl1pPr>
          </a:lstStyle>
          <a:p>
            <a:r>
              <a:rPr kumimoji="1" lang="ja-JP" altLang="en-US"/>
              <a:t>こちらに地図を挿入してください</a:t>
            </a:r>
          </a:p>
        </p:txBody>
      </p:sp>
      <p:sp>
        <p:nvSpPr>
          <p:cNvPr id="12" name="図プレースホルダー 7">
            <a:extLst>
              <a:ext uri="{FF2B5EF4-FFF2-40B4-BE49-F238E27FC236}">
                <a16:creationId xmlns:a16="http://schemas.microsoft.com/office/drawing/2014/main" id="{403372B9-A5B3-3846-9B61-08EC953F551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05777" y="3355967"/>
            <a:ext cx="857250" cy="857250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rgbClr val="FF0000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kumimoji="1" lang="ja-JP" altLang="en-US"/>
              <a:t>こちらに</a:t>
            </a:r>
            <a:r>
              <a:rPr kumimoji="1" lang="en-US" altLang="ja-JP" dirty="0"/>
              <a:t>2</a:t>
            </a:r>
            <a:r>
              <a:rPr kumimoji="1" lang="ja-JP" altLang="en-US"/>
              <a:t>次元コードを挿入してください</a:t>
            </a:r>
          </a:p>
        </p:txBody>
      </p:sp>
    </p:spTree>
    <p:extLst>
      <p:ext uri="{BB962C8B-B14F-4D97-AF65-F5344CB8AC3E}">
        <p14:creationId xmlns:p14="http://schemas.microsoft.com/office/powerpoint/2010/main" val="4000468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2F_Te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7BC323D6-18B0-D14E-8627-4503A20E7E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87" y="5556"/>
            <a:ext cx="7556500" cy="10680700"/>
          </a:xfrm>
          <a:prstGeom prst="rect">
            <a:avLst/>
          </a:prstGeom>
        </p:spPr>
      </p:pic>
      <p:sp>
        <p:nvSpPr>
          <p:cNvPr id="8" name="テキスト プレースホルダー 4">
            <a:extLst>
              <a:ext uri="{FF2B5EF4-FFF2-40B4-BE49-F238E27FC236}">
                <a16:creationId xmlns:a16="http://schemas.microsoft.com/office/drawing/2014/main" id="{653BEFD3-D380-6C41-984A-DEACF072E00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9437625"/>
            <a:ext cx="5414524" cy="188912"/>
          </a:xfrm>
        </p:spPr>
        <p:txBody>
          <a:bodyPr lIns="0">
            <a:noAutofit/>
          </a:bodyPr>
          <a:lstStyle>
            <a:lvl1pPr marL="0" indent="0">
              <a:buNone/>
              <a:defRPr sz="1050" b="1" baseline="0">
                <a:solidFill>
                  <a:schemeClr val="accent3"/>
                </a:solidFill>
                <a:latin typeface="Arial" panose="020B0604020202020204" pitchFamily="34" charset="0"/>
                <a:ea typeface="Meiryo UI" panose="020B0604030504040204" pitchFamily="34" charset="-128"/>
              </a:defRPr>
            </a:lvl1pPr>
          </a:lstStyle>
          <a:p>
            <a:pPr lvl="0"/>
            <a:r>
              <a:rPr kumimoji="1" lang="ja-JP" altLang="en-US"/>
              <a:t>アストラゼネカ株式会社</a:t>
            </a:r>
            <a:r>
              <a:rPr kumimoji="1" lang="en-US" altLang="ja-JP" dirty="0"/>
              <a:t> </a:t>
            </a:r>
            <a:r>
              <a:rPr kumimoji="1" lang="ja-JP" altLang="en-US"/>
              <a:t>呼吸器・免疫事業本部</a:t>
            </a:r>
            <a:r>
              <a:rPr kumimoji="1" lang="en-US" altLang="ja-JP" dirty="0"/>
              <a:t> </a:t>
            </a:r>
            <a:r>
              <a:rPr kumimoji="1" lang="ja-JP" altLang="en-US"/>
              <a:t>●●支店</a:t>
            </a:r>
            <a:r>
              <a:rPr kumimoji="1" lang="en-US" altLang="ja-JP" dirty="0"/>
              <a:t> </a:t>
            </a:r>
            <a:r>
              <a:rPr kumimoji="1" lang="ja-JP" altLang="en-US"/>
              <a:t>●●課</a:t>
            </a:r>
          </a:p>
        </p:txBody>
      </p:sp>
      <p:sp>
        <p:nvSpPr>
          <p:cNvPr id="9" name="テキスト プレースホルダー 4">
            <a:extLst>
              <a:ext uri="{FF2B5EF4-FFF2-40B4-BE49-F238E27FC236}">
                <a16:creationId xmlns:a16="http://schemas.microsoft.com/office/drawing/2014/main" id="{E94493C2-ED7A-2F4B-BE39-BB291A5199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9679668"/>
            <a:ext cx="5414524" cy="188912"/>
          </a:xfrm>
        </p:spPr>
        <p:txBody>
          <a:bodyPr lIns="0">
            <a:noAutofit/>
          </a:bodyPr>
          <a:lstStyle>
            <a:lvl1pPr marL="0" indent="0">
              <a:buNone/>
              <a:defRPr sz="1050" b="1" baseline="0">
                <a:solidFill>
                  <a:schemeClr val="accent3"/>
                </a:solidFill>
                <a:latin typeface="Arial" panose="020B0604020202020204" pitchFamily="34" charset="0"/>
                <a:ea typeface="Meiryo UI" panose="020B0604030504040204" pitchFamily="34" charset="-128"/>
              </a:defRPr>
            </a:lvl1pPr>
          </a:lstStyle>
          <a:p>
            <a:pPr lvl="0"/>
            <a:r>
              <a:rPr kumimoji="1" lang="en-US" altLang="ja-JP" dirty="0"/>
              <a:t>●● ●●</a:t>
            </a:r>
            <a:r>
              <a:rPr kumimoji="1" lang="ja-JP" altLang="en-US"/>
              <a:t>　</a:t>
            </a:r>
            <a:r>
              <a:rPr kumimoji="1" lang="en-US" altLang="ja-JP" dirty="0"/>
              <a:t>080-●●●●-●●●●/ </a:t>
            </a:r>
            <a:r>
              <a:rPr kumimoji="1" lang="en-US" altLang="ja-JP" dirty="0" err="1"/>
              <a:t>XXXXXXXXXXX@astrazeneca.com</a:t>
            </a:r>
            <a:endParaRPr kumimoji="1" lang="ja-JP" altLang="en-US"/>
          </a:p>
        </p:txBody>
      </p:sp>
      <p:sp>
        <p:nvSpPr>
          <p:cNvPr id="6" name="図プレースホルダー 6">
            <a:extLst>
              <a:ext uri="{FF2B5EF4-FFF2-40B4-BE49-F238E27FC236}">
                <a16:creationId xmlns:a16="http://schemas.microsoft.com/office/drawing/2014/main" id="{B7B28034-0B25-7343-8CCE-5E44E97A874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96202" y="638876"/>
            <a:ext cx="3483636" cy="1852908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>
              <a:defRPr sz="1600" baseline="0">
                <a:latin typeface="Arial" panose="020B0604020202020204" pitchFamily="34" charset="0"/>
                <a:ea typeface="Meiryo UI" panose="020B0604030504040204" pitchFamily="34" charset="-128"/>
              </a:defRPr>
            </a:lvl1pPr>
          </a:lstStyle>
          <a:p>
            <a:r>
              <a:rPr kumimoji="1" lang="ja-JP" altLang="en-US"/>
              <a:t>こちらに地図を挿入してください</a:t>
            </a:r>
          </a:p>
        </p:txBody>
      </p:sp>
    </p:spTree>
    <p:extLst>
      <p:ext uri="{BB962C8B-B14F-4D97-AF65-F5344CB8AC3E}">
        <p14:creationId xmlns:p14="http://schemas.microsoft.com/office/powerpoint/2010/main" val="2107002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51D9-2783-5C43-B738-CDEE4B2E113B}" type="datetimeFigureOut">
              <a:rPr kumimoji="1" lang="ja-JP" altLang="en-US" smtClean="0"/>
              <a:t>2024/1/26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52D-B113-7E42-96AC-B4D67CEB4C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5481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51D9-2783-5C43-B738-CDEE4B2E113B}" type="datetimeFigureOut">
              <a:rPr kumimoji="1" lang="ja-JP" altLang="en-US" smtClean="0"/>
              <a:t>2024/1/26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52D-B113-7E42-96AC-B4D67CEB4C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3598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51D9-2783-5C43-B738-CDEE4B2E113B}" type="datetimeFigureOut">
              <a:rPr kumimoji="1" lang="ja-JP" altLang="en-US" smtClean="0"/>
              <a:t>2024/1/26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52D-B113-7E42-96AC-B4D67CEB4C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5071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51D9-2783-5C43-B738-CDEE4B2E113B}" type="datetimeFigureOut">
              <a:rPr kumimoji="1" lang="ja-JP" altLang="en-US" smtClean="0"/>
              <a:t>2024/1/26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52D-B113-7E42-96AC-B4D67CEB4C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5948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51D9-2783-5C43-B738-CDEE4B2E113B}" type="datetimeFigureOut">
              <a:rPr kumimoji="1" lang="ja-JP" altLang="en-US" smtClean="0"/>
              <a:t>2024/1/26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52D-B113-7E42-96AC-B4D67CEB4C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5818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51D9-2783-5C43-B738-CDEE4B2E113B}" type="datetimeFigureOut">
              <a:rPr kumimoji="1" lang="ja-JP" altLang="en-US" smtClean="0"/>
              <a:t>2024/1/26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52D-B113-7E42-96AC-B4D67CEB4C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276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51D9-2783-5C43-B738-CDEE4B2E113B}" type="datetimeFigureOut">
              <a:rPr kumimoji="1" lang="ja-JP" altLang="en-US" smtClean="0"/>
              <a:t>2024/1/26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52D-B113-7E42-96AC-B4D67CEB4C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6113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51D9-2783-5C43-B738-CDEE4B2E113B}" type="datetimeFigureOut">
              <a:rPr kumimoji="1" lang="ja-JP" altLang="en-US" smtClean="0"/>
              <a:t>2024/1/26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752D-B113-7E42-96AC-B4D67CEB4C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2900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551D9-2783-5C43-B738-CDEE4B2E113B}" type="datetimeFigureOut">
              <a:rPr kumimoji="1" lang="ja-JP" altLang="en-US" smtClean="0"/>
              <a:t>2024/1/26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C752D-B113-7E42-96AC-B4D67CEB4CF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graphicFrame>
        <p:nvGraphicFramePr>
          <p:cNvPr id="7" name="オブジェクト 6" hidden="1">
            <a:extLst>
              <a:ext uri="{FF2B5EF4-FFF2-40B4-BE49-F238E27FC236}">
                <a16:creationId xmlns:a16="http://schemas.microsoft.com/office/drawing/2014/main" id="{9C26C551-8010-6844-BB99-941D0E2C328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2091669884"/>
              </p:ext>
            </p:extLst>
          </p:nvPr>
        </p:nvGraphicFramePr>
        <p:xfrm>
          <a:off x="1751" y="1714"/>
          <a:ext cx="1750" cy="1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19" imgW="395" imgH="396" progId="TCLayout.ActiveDocument.1">
                  <p:embed/>
                </p:oleObj>
              </mc:Choice>
              <mc:Fallback>
                <p:oleObj name="think-cell スライド" r:id="rId19" imgW="395" imgH="396" progId="TCLayout.ActiveDocument.1">
                  <p:embed/>
                  <p:pic>
                    <p:nvPicPr>
                      <p:cNvPr id="7" name="オブジェクト 6" hidden="1">
                        <a:extLst>
                          <a:ext uri="{FF2B5EF4-FFF2-40B4-BE49-F238E27FC236}">
                            <a16:creationId xmlns:a16="http://schemas.microsoft.com/office/drawing/2014/main" id="{9C26C551-8010-6844-BB99-941D0E2C32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751" y="1714"/>
                        <a:ext cx="1750" cy="17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0305682B-3E6C-404A-8DBC-7B767D6F7B3F}"/>
              </a:ext>
            </a:extLst>
          </p:cNvPr>
          <p:cNvGrpSpPr/>
          <p:nvPr userDrawn="1"/>
        </p:nvGrpSpPr>
        <p:grpSpPr>
          <a:xfrm>
            <a:off x="2598650" y="10190047"/>
            <a:ext cx="2362379" cy="276999"/>
            <a:chOff x="2310652" y="9441091"/>
            <a:chExt cx="2143107" cy="256641"/>
          </a:xfrm>
        </p:grpSpPr>
        <p:pic>
          <p:nvPicPr>
            <p:cNvPr id="10" name="グラフィックス 9">
              <a:extLst>
                <a:ext uri="{FF2B5EF4-FFF2-40B4-BE49-F238E27FC236}">
                  <a16:creationId xmlns:a16="http://schemas.microsoft.com/office/drawing/2014/main" id="{E0BB4B7A-63F8-B443-A564-6372B337BB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2846349" y="9492002"/>
              <a:ext cx="1607410" cy="153087"/>
            </a:xfrm>
            <a:prstGeom prst="rect">
              <a:avLst/>
            </a:prstGeom>
          </p:spPr>
        </p:pic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5396247F-78FD-4741-8E5C-DDB514F19291}"/>
                </a:ext>
              </a:extLst>
            </p:cNvPr>
            <p:cNvSpPr txBox="1"/>
            <p:nvPr userDrawn="1"/>
          </p:nvSpPr>
          <p:spPr>
            <a:xfrm>
              <a:off x="2310652" y="9441091"/>
              <a:ext cx="586340" cy="2566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200" b="1" dirty="0">
                  <a:latin typeface="Meiryo UI" panose="020B0604030504040204" pitchFamily="34" charset="-128"/>
                  <a:ea typeface="Meiryo UI" panose="020B0604030504040204" pitchFamily="34" charset="-128"/>
                </a:rPr>
                <a:t>主催：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5368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696" r:id="rId12"/>
    <p:sldLayoutId id="2147483781" r:id="rId13"/>
    <p:sldLayoutId id="2147483782" r:id="rId14"/>
    <p:sldLayoutId id="2147483783" r:id="rId15"/>
    <p:sldLayoutId id="2147483784" r:id="rId16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381" userDrawn="1">
          <p15:clr>
            <a:srgbClr val="F26B43"/>
          </p15:clr>
        </p15:guide>
        <p15:guide id="2" pos="4581" userDrawn="1">
          <p15:clr>
            <a:srgbClr val="F26B43"/>
          </p15:clr>
        </p15:guide>
        <p15:guide id="3" pos="181" userDrawn="1">
          <p15:clr>
            <a:srgbClr val="F26B43"/>
          </p15:clr>
        </p15:guide>
        <p15:guide id="4" orient="horz" pos="336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astrazeneca.zoom.us/webinar/register/WN_fcZWXROEQhSvgyo9p-edfQ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773E8614-EFB6-1041-8892-D50D8328DFAD}"/>
              </a:ext>
            </a:extLst>
          </p:cNvPr>
          <p:cNvGrpSpPr/>
          <p:nvPr/>
        </p:nvGrpSpPr>
        <p:grpSpPr>
          <a:xfrm>
            <a:off x="287338" y="3478366"/>
            <a:ext cx="5604419" cy="928237"/>
            <a:chOff x="297001" y="3004463"/>
            <a:chExt cx="5604419" cy="928237"/>
          </a:xfrm>
        </p:grpSpPr>
        <p:sp>
          <p:nvSpPr>
            <p:cNvPr id="39" name="正方形/長方形 38">
              <a:extLst>
                <a:ext uri="{FF2B5EF4-FFF2-40B4-BE49-F238E27FC236}">
                  <a16:creationId xmlns:a16="http://schemas.microsoft.com/office/drawing/2014/main" id="{04395055-2540-7B42-8B0D-5864B4724697}"/>
                </a:ext>
              </a:extLst>
            </p:cNvPr>
            <p:cNvSpPr/>
            <p:nvPr/>
          </p:nvSpPr>
          <p:spPr>
            <a:xfrm>
              <a:off x="297001" y="3471035"/>
              <a:ext cx="56044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400" b="1" dirty="0">
                  <a:solidFill>
                    <a:schemeClr val="accent3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2024</a:t>
              </a:r>
              <a:r>
                <a:rPr lang="ja-JP" altLang="en-US" sz="2400" b="1" dirty="0">
                  <a:solidFill>
                    <a:schemeClr val="accent3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年　</a:t>
              </a:r>
              <a:r>
                <a:rPr lang="en-US" altLang="ja-JP" sz="2400" b="1" dirty="0">
                  <a:solidFill>
                    <a:schemeClr val="accent3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3</a:t>
              </a:r>
              <a:r>
                <a:rPr lang="ja-JP" altLang="en-US" sz="2400" b="1" dirty="0">
                  <a:solidFill>
                    <a:schemeClr val="accent3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月</a:t>
              </a:r>
              <a:r>
                <a:rPr lang="en-US" altLang="ja-JP" sz="2400" b="1" dirty="0">
                  <a:solidFill>
                    <a:schemeClr val="accent3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12</a:t>
              </a:r>
              <a:r>
                <a:rPr lang="ja-JP" altLang="en-US" sz="2400" b="1" dirty="0">
                  <a:solidFill>
                    <a:schemeClr val="accent3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日（火）</a:t>
              </a:r>
              <a:r>
                <a:rPr lang="en-US" altLang="ja-JP" sz="2400" b="1" dirty="0">
                  <a:solidFill>
                    <a:schemeClr val="accent3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19</a:t>
              </a:r>
              <a:r>
                <a:rPr lang="ja-JP" altLang="en-US" sz="2400" b="1" dirty="0">
                  <a:solidFill>
                    <a:schemeClr val="accent3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：</a:t>
              </a:r>
              <a:r>
                <a:rPr lang="en-US" altLang="ja-JP" sz="2400" b="1" dirty="0">
                  <a:solidFill>
                    <a:schemeClr val="accent3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00~20</a:t>
              </a:r>
              <a:r>
                <a:rPr lang="ja-JP" altLang="en-US" sz="2400" b="1" dirty="0">
                  <a:solidFill>
                    <a:schemeClr val="accent3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：</a:t>
              </a:r>
              <a:r>
                <a:rPr lang="en-US" altLang="ja-JP" sz="2400" b="1" dirty="0">
                  <a:solidFill>
                    <a:schemeClr val="accent3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15</a:t>
              </a:r>
              <a:endParaRPr lang="ja-JP" altLang="en-US" sz="2400" b="1" dirty="0">
                <a:solidFill>
                  <a:schemeClr val="accent3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40" name="ホームベース 39">
              <a:extLst>
                <a:ext uri="{FF2B5EF4-FFF2-40B4-BE49-F238E27FC236}">
                  <a16:creationId xmlns:a16="http://schemas.microsoft.com/office/drawing/2014/main" id="{2171445E-A2D2-5548-B09D-2477C609DEB2}"/>
                </a:ext>
              </a:extLst>
            </p:cNvPr>
            <p:cNvSpPr/>
            <p:nvPr/>
          </p:nvSpPr>
          <p:spPr>
            <a:xfrm>
              <a:off x="297001" y="3004463"/>
              <a:ext cx="3147015" cy="360249"/>
            </a:xfrm>
            <a:prstGeom prst="homePlate">
              <a:avLst>
                <a:gd name="adj" fmla="val 2082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400" b="1">
                  <a:solidFill>
                    <a:schemeClr val="bg1"/>
                  </a:solidFill>
                  <a:latin typeface="Arial" panose="020B0604020202020204" pitchFamily="34" charset="0"/>
                  <a:ea typeface="Meiryo UI" panose="020B0604030504040204" pitchFamily="50" charset="-128"/>
                </a:rPr>
                <a:t>開催日時</a:t>
              </a:r>
            </a:p>
          </p:txBody>
        </p:sp>
      </p:grp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30C478C3-F91C-AE4D-B219-DA5D96DF644E}"/>
              </a:ext>
            </a:extLst>
          </p:cNvPr>
          <p:cNvGrpSpPr/>
          <p:nvPr/>
        </p:nvGrpSpPr>
        <p:grpSpPr>
          <a:xfrm>
            <a:off x="287339" y="4536185"/>
            <a:ext cx="4392549" cy="920058"/>
            <a:chOff x="297001" y="3908924"/>
            <a:chExt cx="4392550" cy="920058"/>
          </a:xfrm>
        </p:grpSpPr>
        <p:sp>
          <p:nvSpPr>
            <p:cNvPr id="42" name="ホームベース 41">
              <a:extLst>
                <a:ext uri="{FF2B5EF4-FFF2-40B4-BE49-F238E27FC236}">
                  <a16:creationId xmlns:a16="http://schemas.microsoft.com/office/drawing/2014/main" id="{EF4C49AE-9CF5-4C4A-B537-944A9C07EF03}"/>
                </a:ext>
              </a:extLst>
            </p:cNvPr>
            <p:cNvSpPr/>
            <p:nvPr/>
          </p:nvSpPr>
          <p:spPr>
            <a:xfrm>
              <a:off x="297001" y="3908924"/>
              <a:ext cx="3147015" cy="360249"/>
            </a:xfrm>
            <a:prstGeom prst="homePlate">
              <a:avLst>
                <a:gd name="adj" fmla="val 2082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400" b="1">
                  <a:solidFill>
                    <a:schemeClr val="bg1"/>
                  </a:solidFill>
                  <a:latin typeface="Arial" panose="020B0604020202020204" pitchFamily="34" charset="0"/>
                  <a:ea typeface="Meiryo UI" panose="020B0604030504040204" pitchFamily="50" charset="-128"/>
                </a:rPr>
                <a:t>開催形式</a:t>
              </a:r>
            </a:p>
          </p:txBody>
        </p:sp>
        <p:sp>
          <p:nvSpPr>
            <p:cNvPr id="44" name="正方形/長方形 43">
              <a:extLst>
                <a:ext uri="{FF2B5EF4-FFF2-40B4-BE49-F238E27FC236}">
                  <a16:creationId xmlns:a16="http://schemas.microsoft.com/office/drawing/2014/main" id="{4940FCDD-4A85-6840-A220-CD79BDDE9AFC}"/>
                </a:ext>
              </a:extLst>
            </p:cNvPr>
            <p:cNvSpPr/>
            <p:nvPr/>
          </p:nvSpPr>
          <p:spPr>
            <a:xfrm>
              <a:off x="297001" y="4367317"/>
              <a:ext cx="439255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400" b="1" dirty="0">
                  <a:solidFill>
                    <a:schemeClr val="accent3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オンライン（</a:t>
              </a:r>
              <a:r>
                <a:rPr lang="en-US" altLang="ja-JP" sz="2400" b="1" dirty="0">
                  <a:solidFill>
                    <a:schemeClr val="accent3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Zoom</a:t>
              </a:r>
              <a:r>
                <a:rPr lang="ja-JP" altLang="en-US" sz="2400" b="1" dirty="0">
                  <a:solidFill>
                    <a:schemeClr val="accent3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）事前登録制</a:t>
              </a:r>
            </a:p>
          </p:txBody>
        </p:sp>
      </p:grp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D40A6EA5-3C80-5A47-8C7B-FDEE005D3FF3}"/>
              </a:ext>
            </a:extLst>
          </p:cNvPr>
          <p:cNvGrpSpPr/>
          <p:nvPr/>
        </p:nvGrpSpPr>
        <p:grpSpPr>
          <a:xfrm>
            <a:off x="287338" y="5590569"/>
            <a:ext cx="6984000" cy="3362742"/>
            <a:chOff x="287338" y="5590569"/>
            <a:chExt cx="6984000" cy="3362742"/>
          </a:xfrm>
        </p:grpSpPr>
        <p:sp>
          <p:nvSpPr>
            <p:cNvPr id="50" name="ホームベース 49">
              <a:extLst>
                <a:ext uri="{FF2B5EF4-FFF2-40B4-BE49-F238E27FC236}">
                  <a16:creationId xmlns:a16="http://schemas.microsoft.com/office/drawing/2014/main" id="{80AAD439-FFA9-7E46-B3A6-C71976D4D8B9}"/>
                </a:ext>
              </a:extLst>
            </p:cNvPr>
            <p:cNvSpPr/>
            <p:nvPr/>
          </p:nvSpPr>
          <p:spPr>
            <a:xfrm>
              <a:off x="287338" y="6632499"/>
              <a:ext cx="1058333" cy="288000"/>
            </a:xfrm>
            <a:prstGeom prst="homePlate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90000" rtlCol="0" anchor="ctr"/>
            <a:lstStyle/>
            <a:p>
              <a:pPr algn="ctr"/>
              <a:r>
                <a:rPr kumimoji="1" lang="ja-JP" altLang="en-US" sz="1200" b="1" dirty="0">
                  <a:solidFill>
                    <a:schemeClr val="bg1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座長</a:t>
              </a:r>
            </a:p>
          </p:txBody>
        </p:sp>
        <p:sp>
          <p:nvSpPr>
            <p:cNvPr id="52" name="ホームベース 51">
              <a:extLst>
                <a:ext uri="{FF2B5EF4-FFF2-40B4-BE49-F238E27FC236}">
                  <a16:creationId xmlns:a16="http://schemas.microsoft.com/office/drawing/2014/main" id="{3472980B-FF26-AF4C-B038-18A3E52A220F}"/>
                </a:ext>
              </a:extLst>
            </p:cNvPr>
            <p:cNvSpPr/>
            <p:nvPr/>
          </p:nvSpPr>
          <p:spPr>
            <a:xfrm>
              <a:off x="287338" y="7008679"/>
              <a:ext cx="1058333" cy="288000"/>
            </a:xfrm>
            <a:prstGeom prst="homePlate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90000" rtlCol="0" anchor="ctr"/>
            <a:lstStyle/>
            <a:p>
              <a:pPr algn="ctr"/>
              <a:r>
                <a:rPr kumimoji="1" lang="ja-JP" altLang="en-US" sz="1200" b="1">
                  <a:solidFill>
                    <a:schemeClr val="bg1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演者</a:t>
              </a:r>
              <a:endParaRPr kumimoji="1" lang="ja-JP" altLang="en-US" sz="1200" b="1" dirty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cxnSp>
          <p:nvCxnSpPr>
            <p:cNvPr id="55" name="直線コネクタ 54">
              <a:extLst>
                <a:ext uri="{FF2B5EF4-FFF2-40B4-BE49-F238E27FC236}">
                  <a16:creationId xmlns:a16="http://schemas.microsoft.com/office/drawing/2014/main" id="{59701DBF-0BC7-D84E-A9CB-E88CBFF5BDC2}"/>
                </a:ext>
              </a:extLst>
            </p:cNvPr>
            <p:cNvCxnSpPr>
              <a:cxnSpLocks/>
            </p:cNvCxnSpPr>
            <p:nvPr/>
          </p:nvCxnSpPr>
          <p:spPr>
            <a:xfrm>
              <a:off x="287339" y="7461119"/>
              <a:ext cx="6983999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ホームベース 55">
              <a:extLst>
                <a:ext uri="{FF2B5EF4-FFF2-40B4-BE49-F238E27FC236}">
                  <a16:creationId xmlns:a16="http://schemas.microsoft.com/office/drawing/2014/main" id="{05F4DBB9-8F18-784E-8584-94ED37D80DC8}"/>
                </a:ext>
              </a:extLst>
            </p:cNvPr>
            <p:cNvSpPr/>
            <p:nvPr/>
          </p:nvSpPr>
          <p:spPr>
            <a:xfrm>
              <a:off x="287338" y="5590569"/>
              <a:ext cx="3147015" cy="360249"/>
            </a:xfrm>
            <a:prstGeom prst="homePlate">
              <a:avLst>
                <a:gd name="adj" fmla="val 2082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400" b="1">
                  <a:solidFill>
                    <a:schemeClr val="bg1"/>
                  </a:solidFill>
                  <a:latin typeface="Arial" panose="020B0604020202020204" pitchFamily="34" charset="0"/>
                  <a:ea typeface="Meiryo UI" panose="020B0604030504040204" pitchFamily="50" charset="-128"/>
                </a:rPr>
                <a:t>プログラム</a:t>
              </a:r>
            </a:p>
          </p:txBody>
        </p:sp>
        <p:sp>
          <p:nvSpPr>
            <p:cNvPr id="59" name="ホームベース 58">
              <a:extLst>
                <a:ext uri="{FF2B5EF4-FFF2-40B4-BE49-F238E27FC236}">
                  <a16:creationId xmlns:a16="http://schemas.microsoft.com/office/drawing/2014/main" id="{4AA29ACA-B716-234D-9901-8B3909EC2303}"/>
                </a:ext>
              </a:extLst>
            </p:cNvPr>
            <p:cNvSpPr/>
            <p:nvPr/>
          </p:nvSpPr>
          <p:spPr>
            <a:xfrm>
              <a:off x="287338" y="8124691"/>
              <a:ext cx="1058333" cy="288000"/>
            </a:xfrm>
            <a:prstGeom prst="homePlate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90000" rtlCol="0" anchor="ctr"/>
            <a:lstStyle/>
            <a:p>
              <a:pPr algn="ctr"/>
              <a:r>
                <a:rPr kumimoji="1" lang="ja-JP" altLang="en-US" sz="1200" b="1" dirty="0">
                  <a:solidFill>
                    <a:schemeClr val="bg1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座長</a:t>
              </a:r>
            </a:p>
          </p:txBody>
        </p:sp>
        <p:sp>
          <p:nvSpPr>
            <p:cNvPr id="61" name="ホームベース 60">
              <a:extLst>
                <a:ext uri="{FF2B5EF4-FFF2-40B4-BE49-F238E27FC236}">
                  <a16:creationId xmlns:a16="http://schemas.microsoft.com/office/drawing/2014/main" id="{52C6931B-DF0E-E84E-958A-0E1228552535}"/>
                </a:ext>
              </a:extLst>
            </p:cNvPr>
            <p:cNvSpPr/>
            <p:nvPr/>
          </p:nvSpPr>
          <p:spPr>
            <a:xfrm>
              <a:off x="287338" y="8500871"/>
              <a:ext cx="1058333" cy="288000"/>
            </a:xfrm>
            <a:prstGeom prst="homePlate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90000" rtlCol="0" anchor="ctr"/>
            <a:lstStyle/>
            <a:p>
              <a:pPr algn="ctr"/>
              <a:r>
                <a:rPr kumimoji="1" lang="ja-JP" altLang="en-US" sz="1200" b="1">
                  <a:solidFill>
                    <a:schemeClr val="bg1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演者</a:t>
              </a:r>
              <a:endParaRPr kumimoji="1" lang="ja-JP" altLang="en-US" sz="1200" b="1" dirty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cxnSp>
          <p:nvCxnSpPr>
            <p:cNvPr id="64" name="直線コネクタ 63">
              <a:extLst>
                <a:ext uri="{FF2B5EF4-FFF2-40B4-BE49-F238E27FC236}">
                  <a16:creationId xmlns:a16="http://schemas.microsoft.com/office/drawing/2014/main" id="{44D841D2-9E5F-264B-B85D-E796475078B7}"/>
                </a:ext>
              </a:extLst>
            </p:cNvPr>
            <p:cNvCxnSpPr>
              <a:cxnSpLocks/>
            </p:cNvCxnSpPr>
            <p:nvPr/>
          </p:nvCxnSpPr>
          <p:spPr>
            <a:xfrm>
              <a:off x="287339" y="8953311"/>
              <a:ext cx="6983999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829F396-0EA0-3F90-176F-D33B8FE374C5}"/>
              </a:ext>
            </a:extLst>
          </p:cNvPr>
          <p:cNvSpPr/>
          <p:nvPr/>
        </p:nvSpPr>
        <p:spPr>
          <a:xfrm>
            <a:off x="137160" y="175401"/>
            <a:ext cx="726145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4400" b="1" dirty="0">
                <a:solidFill>
                  <a:schemeClr val="accent2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Yamagata Respiratory  </a:t>
            </a:r>
          </a:p>
          <a:p>
            <a:r>
              <a:rPr lang="en-US" altLang="ja-JP" sz="4400" b="1" dirty="0">
                <a:solidFill>
                  <a:schemeClr val="accent2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         </a:t>
            </a:r>
            <a:r>
              <a:rPr lang="ja-JP" altLang="en-US" sz="4400" b="1" dirty="0">
                <a:solidFill>
                  <a:schemeClr val="accent2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　</a:t>
            </a:r>
            <a:r>
              <a:rPr lang="en-US" altLang="ja-JP" sz="4400" b="1" dirty="0">
                <a:solidFill>
                  <a:schemeClr val="accent2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Seminar</a:t>
            </a:r>
            <a:endParaRPr lang="ja-JP" altLang="en-US" sz="4400" b="1" dirty="0">
              <a:solidFill>
                <a:schemeClr val="accent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ACF4188-59CB-C2E6-EA8A-0C59EBA59239}"/>
              </a:ext>
            </a:extLst>
          </p:cNvPr>
          <p:cNvSpPr/>
          <p:nvPr/>
        </p:nvSpPr>
        <p:spPr>
          <a:xfrm>
            <a:off x="287338" y="6067492"/>
            <a:ext cx="70417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b="1" dirty="0">
                <a:solidFill>
                  <a:schemeClr val="accent3"/>
                </a:solidFill>
                <a:latin typeface="Arial" panose="020B0604020202020204" pitchFamily="34" charset="0"/>
                <a:ea typeface="Meiryo UI" panose="020B0604030504040204" pitchFamily="50" charset="-128"/>
              </a:rPr>
              <a:t>講演</a:t>
            </a:r>
            <a:r>
              <a:rPr lang="en-US" altLang="ja-JP" sz="2000" b="1" dirty="0">
                <a:solidFill>
                  <a:schemeClr val="accent3"/>
                </a:solidFill>
                <a:latin typeface="Arial" panose="020B0604020202020204" pitchFamily="34" charset="0"/>
                <a:ea typeface="Meiryo UI" panose="020B0604030504040204" pitchFamily="50" charset="-128"/>
              </a:rPr>
              <a:t>Ⅰ</a:t>
            </a:r>
            <a:r>
              <a:rPr lang="ja-JP" altLang="en-US" sz="1600" b="1" dirty="0">
                <a:solidFill>
                  <a:schemeClr val="accent3"/>
                </a:solidFill>
                <a:latin typeface="Arial" panose="020B0604020202020204" pitchFamily="34" charset="0"/>
                <a:ea typeface="Meiryo UI" panose="020B0604030504040204" pitchFamily="50" charset="-128"/>
              </a:rPr>
              <a:t>（</a:t>
            </a:r>
            <a:r>
              <a:rPr lang="en-US" altLang="ja-JP" sz="1600" b="1" dirty="0">
                <a:solidFill>
                  <a:schemeClr val="accent3"/>
                </a:solidFill>
                <a:latin typeface="Arial" panose="020B0604020202020204" pitchFamily="34" charset="0"/>
                <a:ea typeface="Meiryo UI" panose="020B0604030504040204" pitchFamily="50" charset="-128"/>
              </a:rPr>
              <a:t>30</a:t>
            </a:r>
            <a:r>
              <a:rPr lang="ja-JP" altLang="en-US" sz="1600" b="1" dirty="0">
                <a:solidFill>
                  <a:schemeClr val="accent3"/>
                </a:solidFill>
                <a:latin typeface="Arial" panose="020B0604020202020204" pitchFamily="34" charset="0"/>
                <a:ea typeface="Meiryo UI" panose="020B0604030504040204" pitchFamily="50" charset="-128"/>
              </a:rPr>
              <a:t>分）　</a:t>
            </a:r>
            <a:r>
              <a:rPr lang="ja-JP" altLang="en-US" b="1" dirty="0">
                <a:solidFill>
                  <a:schemeClr val="accent3"/>
                </a:solidFill>
                <a:latin typeface="Arial" panose="020B0604020202020204" pitchFamily="34" charset="0"/>
                <a:ea typeface="Meiryo UI" panose="020B0604030504040204" pitchFamily="50" charset="-128"/>
              </a:rPr>
              <a:t>「プライマリ・ケアにおける</a:t>
            </a:r>
            <a:r>
              <a:rPr lang="en-US" altLang="ja-JP" b="1" dirty="0">
                <a:solidFill>
                  <a:schemeClr val="accent3"/>
                </a:solidFill>
                <a:latin typeface="Arial" panose="020B0604020202020204" pitchFamily="34" charset="0"/>
                <a:ea typeface="Meiryo UI" panose="020B0604030504040204" pitchFamily="50" charset="-128"/>
              </a:rPr>
              <a:t>COPD</a:t>
            </a:r>
            <a:r>
              <a:rPr lang="ja-JP" altLang="en-US" b="1">
                <a:solidFill>
                  <a:schemeClr val="accent3"/>
                </a:solidFill>
                <a:latin typeface="Arial" panose="020B0604020202020204" pitchFamily="34" charset="0"/>
                <a:ea typeface="Meiryo UI" panose="020B0604030504040204" pitchFamily="50" charset="-128"/>
              </a:rPr>
              <a:t>のアプローチ」</a:t>
            </a:r>
            <a:endParaRPr lang="en-US" altLang="ja-JP" b="1" dirty="0">
              <a:solidFill>
                <a:schemeClr val="accent3"/>
              </a:solidFill>
              <a:latin typeface="Arial" panose="020B0604020202020204" pitchFamily="34" charset="0"/>
              <a:ea typeface="Meiryo UI" panose="020B0604030504040204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4FA8FE2-DE50-9E6E-3770-9B95F7927CEA}"/>
              </a:ext>
            </a:extLst>
          </p:cNvPr>
          <p:cNvSpPr/>
          <p:nvPr/>
        </p:nvSpPr>
        <p:spPr>
          <a:xfrm>
            <a:off x="1434287" y="6561487"/>
            <a:ext cx="18934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b="1" dirty="0">
                <a:solidFill>
                  <a:schemeClr val="accent3"/>
                </a:solidFill>
                <a:latin typeface="Arial" panose="020B0604020202020204" pitchFamily="34" charset="0"/>
                <a:ea typeface="Meiryo UI" panose="020B0604030504040204" pitchFamily="50" charset="-128"/>
              </a:rPr>
              <a:t>佐藤　千紗先生</a:t>
            </a:r>
            <a:endParaRPr lang="en-US" altLang="ja-JP" sz="2000" b="1" dirty="0">
              <a:solidFill>
                <a:schemeClr val="accent3"/>
              </a:solidFill>
              <a:latin typeface="Arial" panose="020B0604020202020204" pitchFamily="34" charset="0"/>
              <a:ea typeface="Meiryo UI" panose="020B0604030504040204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3C3DE57-79D1-83A1-1385-BE78F6DFB0D1}"/>
              </a:ext>
            </a:extLst>
          </p:cNvPr>
          <p:cNvSpPr/>
          <p:nvPr/>
        </p:nvSpPr>
        <p:spPr>
          <a:xfrm>
            <a:off x="3536676" y="6643408"/>
            <a:ext cx="41029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b="1" dirty="0">
                <a:solidFill>
                  <a:schemeClr val="accent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さとう花の森呼吸器内科クリニック　院長</a:t>
            </a:r>
            <a:endParaRPr lang="en-US" altLang="ja-JP" sz="1600" b="1" dirty="0">
              <a:solidFill>
                <a:schemeClr val="accent3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B5C572B-CA0D-906E-0D70-F1C25431E34B}"/>
              </a:ext>
            </a:extLst>
          </p:cNvPr>
          <p:cNvSpPr/>
          <p:nvPr/>
        </p:nvSpPr>
        <p:spPr>
          <a:xfrm>
            <a:off x="1434287" y="6934469"/>
            <a:ext cx="16369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b="1" dirty="0">
                <a:solidFill>
                  <a:schemeClr val="accent3"/>
                </a:solidFill>
                <a:latin typeface="Arial" panose="020B0604020202020204" pitchFamily="34" charset="0"/>
                <a:ea typeface="Meiryo UI" panose="020B0604030504040204" pitchFamily="50" charset="-128"/>
              </a:rPr>
              <a:t>小内　裕先生</a:t>
            </a:r>
            <a:endParaRPr lang="en-US" altLang="ja-JP" sz="2000" b="1" dirty="0">
              <a:solidFill>
                <a:schemeClr val="accent3"/>
              </a:solidFill>
              <a:latin typeface="Arial" panose="020B0604020202020204" pitchFamily="34" charset="0"/>
              <a:ea typeface="Meiryo UI" panose="020B0604030504040204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C7858E5-258A-C965-239A-F0C9CBD13DB1}"/>
              </a:ext>
            </a:extLst>
          </p:cNvPr>
          <p:cNvSpPr/>
          <p:nvPr/>
        </p:nvSpPr>
        <p:spPr>
          <a:xfrm>
            <a:off x="3536676" y="6981933"/>
            <a:ext cx="41029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b="1" dirty="0">
                <a:solidFill>
                  <a:schemeClr val="accent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医療法人　小内医院　院長</a:t>
            </a:r>
            <a:endParaRPr lang="en-US" altLang="ja-JP" sz="1600" b="1" dirty="0">
              <a:solidFill>
                <a:schemeClr val="accent3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1FBE993-58BF-82D6-BF8A-69037C48BC84}"/>
              </a:ext>
            </a:extLst>
          </p:cNvPr>
          <p:cNvSpPr/>
          <p:nvPr/>
        </p:nvSpPr>
        <p:spPr>
          <a:xfrm>
            <a:off x="287338" y="7474340"/>
            <a:ext cx="704171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b="1" dirty="0">
                <a:solidFill>
                  <a:schemeClr val="accent3"/>
                </a:solidFill>
                <a:latin typeface="Arial" panose="020B0604020202020204" pitchFamily="34" charset="0"/>
                <a:ea typeface="Meiryo UI" panose="020B0604030504040204" pitchFamily="50" charset="-128"/>
              </a:rPr>
              <a:t>講演</a:t>
            </a:r>
            <a:r>
              <a:rPr lang="en-US" altLang="ja-JP" sz="2000" b="1" dirty="0">
                <a:solidFill>
                  <a:schemeClr val="accent3"/>
                </a:solidFill>
                <a:latin typeface="Arial" panose="020B0604020202020204" pitchFamily="34" charset="0"/>
                <a:ea typeface="Meiryo UI" panose="020B0604030504040204" pitchFamily="50" charset="-128"/>
              </a:rPr>
              <a:t>Ⅱ</a:t>
            </a:r>
            <a:r>
              <a:rPr lang="ja-JP" altLang="en-US" sz="1600" b="1" dirty="0">
                <a:solidFill>
                  <a:schemeClr val="accent3"/>
                </a:solidFill>
                <a:latin typeface="Arial" panose="020B0604020202020204" pitchFamily="34" charset="0"/>
                <a:ea typeface="Meiryo UI" panose="020B0604030504040204" pitchFamily="50" charset="-128"/>
              </a:rPr>
              <a:t>（</a:t>
            </a:r>
            <a:r>
              <a:rPr lang="en-US" altLang="ja-JP" sz="1600" b="1" dirty="0">
                <a:solidFill>
                  <a:schemeClr val="accent3"/>
                </a:solidFill>
                <a:latin typeface="Arial" panose="020B0604020202020204" pitchFamily="34" charset="0"/>
                <a:ea typeface="Meiryo UI" panose="020B0604030504040204" pitchFamily="50" charset="-128"/>
              </a:rPr>
              <a:t>45</a:t>
            </a:r>
            <a:r>
              <a:rPr lang="ja-JP" altLang="en-US" sz="1600" b="1" dirty="0">
                <a:solidFill>
                  <a:schemeClr val="accent3"/>
                </a:solidFill>
                <a:latin typeface="Arial" panose="020B0604020202020204" pitchFamily="34" charset="0"/>
                <a:ea typeface="Meiryo UI" panose="020B0604030504040204" pitchFamily="50" charset="-128"/>
              </a:rPr>
              <a:t>分）　</a:t>
            </a:r>
            <a:r>
              <a:rPr lang="ja-JP" altLang="en-US" b="1" dirty="0">
                <a:solidFill>
                  <a:schemeClr val="accent3"/>
                </a:solidFill>
                <a:latin typeface="Arial" panose="020B0604020202020204" pitchFamily="34" charset="0"/>
                <a:ea typeface="Meiryo UI" panose="020B0604030504040204" pitchFamily="50" charset="-128"/>
              </a:rPr>
              <a:t>「呼吸器専門医から見る</a:t>
            </a:r>
            <a:r>
              <a:rPr lang="en-US" altLang="ja-JP" b="1" dirty="0">
                <a:solidFill>
                  <a:schemeClr val="accent3"/>
                </a:solidFill>
                <a:latin typeface="Arial" panose="020B0604020202020204" pitchFamily="34" charset="0"/>
                <a:ea typeface="Meiryo UI" panose="020B0604030504040204" pitchFamily="50" charset="-128"/>
              </a:rPr>
              <a:t>COPD</a:t>
            </a:r>
            <a:r>
              <a:rPr lang="ja-JP" altLang="en-US" b="1" dirty="0">
                <a:solidFill>
                  <a:schemeClr val="accent3"/>
                </a:solidFill>
                <a:latin typeface="Arial" panose="020B0604020202020204" pitchFamily="34" charset="0"/>
                <a:ea typeface="Meiryo UI" panose="020B0604030504040204" pitchFamily="50" charset="-128"/>
              </a:rPr>
              <a:t>とこれからの治療　</a:t>
            </a:r>
            <a:endParaRPr lang="en-US" altLang="ja-JP" b="1" dirty="0">
              <a:solidFill>
                <a:schemeClr val="accent3"/>
              </a:solidFill>
              <a:latin typeface="Arial" panose="020B0604020202020204" pitchFamily="34" charset="0"/>
              <a:ea typeface="Meiryo UI" panose="020B0604030504040204" pitchFamily="50" charset="-128"/>
            </a:endParaRPr>
          </a:p>
          <a:p>
            <a:r>
              <a:rPr lang="ja-JP" altLang="en-US" b="1" dirty="0">
                <a:solidFill>
                  <a:schemeClr val="accent3"/>
                </a:solidFill>
                <a:latin typeface="Arial" panose="020B0604020202020204" pitchFamily="34" charset="0"/>
                <a:ea typeface="Meiryo UI" panose="020B0604030504040204" pitchFamily="50" charset="-128"/>
              </a:rPr>
              <a:t>　　　　　　　　　　　　　　　　　　　　　　　　　　　　　　　　　　　　　　（</a:t>
            </a:r>
            <a:r>
              <a:rPr lang="ja-JP" altLang="en-US" b="1">
                <a:solidFill>
                  <a:schemeClr val="accent3"/>
                </a:solidFill>
                <a:latin typeface="Arial" panose="020B0604020202020204" pitchFamily="34" charset="0"/>
                <a:ea typeface="Meiryo UI" panose="020B0604030504040204" pitchFamily="50" charset="-128"/>
              </a:rPr>
              <a:t>仮）」</a:t>
            </a:r>
            <a:endParaRPr lang="en-US" altLang="ja-JP" b="1" dirty="0">
              <a:solidFill>
                <a:schemeClr val="accent3"/>
              </a:solidFill>
              <a:latin typeface="Arial" panose="020B0604020202020204" pitchFamily="34" charset="0"/>
              <a:ea typeface="Meiryo UI" panose="020B0604030504040204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F23A2B8-7E6A-2463-8C25-31192DB5849E}"/>
              </a:ext>
            </a:extLst>
          </p:cNvPr>
          <p:cNvSpPr/>
          <p:nvPr/>
        </p:nvSpPr>
        <p:spPr>
          <a:xfrm>
            <a:off x="1452385" y="8060906"/>
            <a:ext cx="16369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b="1" dirty="0">
                <a:solidFill>
                  <a:schemeClr val="accent3"/>
                </a:solidFill>
                <a:latin typeface="Arial" panose="020B0604020202020204" pitchFamily="34" charset="0"/>
                <a:ea typeface="Meiryo UI" panose="020B0604030504040204" pitchFamily="50" charset="-128"/>
              </a:rPr>
              <a:t>八鍬　直先生</a:t>
            </a:r>
            <a:endParaRPr lang="en-US" altLang="ja-JP" sz="2000" b="1" dirty="0">
              <a:solidFill>
                <a:schemeClr val="accent3"/>
              </a:solidFill>
              <a:latin typeface="Arial" panose="020B0604020202020204" pitchFamily="34" charset="0"/>
              <a:ea typeface="Meiryo UI" panose="020B0604030504040204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06B9709-4BA5-BFA8-615E-36135800D502}"/>
              </a:ext>
            </a:extLst>
          </p:cNvPr>
          <p:cNvSpPr/>
          <p:nvPr/>
        </p:nvSpPr>
        <p:spPr>
          <a:xfrm>
            <a:off x="3554774" y="8142827"/>
            <a:ext cx="41029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b="1" dirty="0">
                <a:solidFill>
                  <a:schemeClr val="accent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医療法人　八鍬医院　院長</a:t>
            </a:r>
            <a:endParaRPr lang="en-US" altLang="ja-JP" sz="1600" b="1" dirty="0">
              <a:solidFill>
                <a:schemeClr val="accent3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0CE87175-CEEE-2E54-15A8-74B59143C86E}"/>
              </a:ext>
            </a:extLst>
          </p:cNvPr>
          <p:cNvSpPr/>
          <p:nvPr/>
        </p:nvSpPr>
        <p:spPr>
          <a:xfrm>
            <a:off x="1434287" y="8441901"/>
            <a:ext cx="16369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b="1" dirty="0">
                <a:solidFill>
                  <a:schemeClr val="accent3"/>
                </a:solidFill>
                <a:latin typeface="Arial" panose="020B0604020202020204" pitchFamily="34" charset="0"/>
                <a:ea typeface="Meiryo UI" panose="020B0604030504040204" pitchFamily="50" charset="-128"/>
              </a:rPr>
              <a:t>稲毛　稔先生</a:t>
            </a:r>
            <a:endParaRPr lang="en-US" altLang="ja-JP" sz="2000" b="1" dirty="0">
              <a:solidFill>
                <a:schemeClr val="accent3"/>
              </a:solidFill>
              <a:latin typeface="Arial" panose="020B0604020202020204" pitchFamily="34" charset="0"/>
              <a:ea typeface="Meiryo UI" panose="020B0604030504040204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0ACFE68C-4E8A-EA22-881C-D73A71DA71DF}"/>
              </a:ext>
            </a:extLst>
          </p:cNvPr>
          <p:cNvSpPr/>
          <p:nvPr/>
        </p:nvSpPr>
        <p:spPr>
          <a:xfrm>
            <a:off x="3537474" y="8498489"/>
            <a:ext cx="41029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b="1" dirty="0">
                <a:solidFill>
                  <a:schemeClr val="accent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いなげ内科呼吸器内科医院　院長</a:t>
            </a:r>
            <a:endParaRPr lang="en-US" altLang="ja-JP" sz="1600" b="1" dirty="0">
              <a:solidFill>
                <a:schemeClr val="accent3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735DD186-D38B-D722-BD86-4D519EA6564F}"/>
              </a:ext>
            </a:extLst>
          </p:cNvPr>
          <p:cNvSpPr/>
          <p:nvPr/>
        </p:nvSpPr>
        <p:spPr>
          <a:xfrm>
            <a:off x="4032504" y="9281824"/>
            <a:ext cx="323883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50" dirty="0">
                <a:solidFill>
                  <a:schemeClr val="accent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カリキュラムコード：</a:t>
            </a:r>
            <a:r>
              <a:rPr lang="en-US" altLang="ja-JP" sz="1050" dirty="0">
                <a:solidFill>
                  <a:schemeClr val="accent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46</a:t>
            </a:r>
            <a:r>
              <a:rPr lang="ja-JP" altLang="en-US" sz="1050" dirty="0">
                <a:solidFill>
                  <a:schemeClr val="accent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咳・痰、</a:t>
            </a:r>
            <a:r>
              <a:rPr lang="en-US" altLang="ja-JP" sz="1050" dirty="0">
                <a:solidFill>
                  <a:schemeClr val="accent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79</a:t>
            </a:r>
            <a:r>
              <a:rPr lang="ja-JP" altLang="en-US" sz="1050" dirty="0">
                <a:solidFill>
                  <a:schemeClr val="accent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気管支喘息・</a:t>
            </a:r>
            <a:r>
              <a:rPr lang="en-US" altLang="ja-JP" sz="1050" dirty="0">
                <a:solidFill>
                  <a:schemeClr val="accent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COPD</a:t>
            </a: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58A65C9A-68BB-3C4E-8DD8-B942AD3BB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1023" y="4735115"/>
            <a:ext cx="1194369" cy="119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044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121B172E-28A7-CD77-7B5F-776425012F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26763" y="1091558"/>
            <a:ext cx="4244212" cy="324908"/>
          </a:xfrm>
        </p:spPr>
        <p:txBody>
          <a:bodyPr/>
          <a:lstStyle/>
          <a:p>
            <a:r>
              <a:rPr lang="en-US" altLang="ja-JP" sz="1000" dirty="0">
                <a:hlinkClick r:id="rId2"/>
              </a:rPr>
              <a:t>https://astrazeneca.zoom.us/webinar/register/WN_fcZWXROEQhSvgyo9p-edfQ</a:t>
            </a:r>
            <a:endParaRPr lang="en-US" altLang="ja-JP" sz="1000" dirty="0"/>
          </a:p>
          <a:p>
            <a:endParaRPr lang="ja-JP" altLang="en-US" sz="1000" dirty="0"/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FABB61D1-F838-DA57-1999-88C019E69B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62875" y="1428346"/>
            <a:ext cx="4242902" cy="216000"/>
          </a:xfrm>
        </p:spPr>
        <p:txBody>
          <a:bodyPr/>
          <a:lstStyle/>
          <a:p>
            <a:r>
              <a:rPr lang="en-US" altLang="ja-JP" dirty="0"/>
              <a:t>2024</a:t>
            </a:r>
            <a:r>
              <a:rPr lang="ja-JP" altLang="en-US" dirty="0"/>
              <a:t>年</a:t>
            </a:r>
            <a:r>
              <a:rPr lang="en-US" altLang="ja-JP" dirty="0"/>
              <a:t>3</a:t>
            </a:r>
            <a:r>
              <a:rPr lang="ja-JP" altLang="en-US" dirty="0"/>
              <a:t>月</a:t>
            </a:r>
            <a:r>
              <a:rPr lang="en-US" altLang="ja-JP" dirty="0"/>
              <a:t>11</a:t>
            </a:r>
            <a:r>
              <a:rPr lang="ja-JP" altLang="en-US" dirty="0"/>
              <a:t>日　</a:t>
            </a:r>
            <a:r>
              <a:rPr lang="en-US" altLang="ja-JP" dirty="0"/>
              <a:t>18</a:t>
            </a:r>
            <a:r>
              <a:rPr lang="ja-JP" altLang="en-US" dirty="0"/>
              <a:t>時</a:t>
            </a:r>
            <a:r>
              <a:rPr lang="en-US" altLang="ja-JP" dirty="0"/>
              <a:t>59</a:t>
            </a:r>
            <a:r>
              <a:rPr lang="ja-JP" altLang="en-US" dirty="0"/>
              <a:t>分まで</a:t>
            </a:r>
          </a:p>
        </p:txBody>
      </p:sp>
      <p:sp>
        <p:nvSpPr>
          <p:cNvPr id="10" name="テキスト プレースホルダー 8">
            <a:extLst>
              <a:ext uri="{FF2B5EF4-FFF2-40B4-BE49-F238E27FC236}">
                <a16:creationId xmlns:a16="http://schemas.microsoft.com/office/drawing/2014/main" id="{F4F8CF15-CAE3-DC6E-1150-31ED364AFB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7338" y="9535597"/>
            <a:ext cx="5538459" cy="188912"/>
          </a:xfrm>
        </p:spPr>
        <p:txBody>
          <a:bodyPr/>
          <a:lstStyle/>
          <a:p>
            <a:r>
              <a:rPr lang="ja-JP" altLang="en-US" dirty="0"/>
              <a:t>アストラゼネカ株式会社　呼吸器・免疫事業本部　北海道・東北・関越支店　福島・山形課</a:t>
            </a:r>
          </a:p>
        </p:txBody>
      </p:sp>
      <p:sp>
        <p:nvSpPr>
          <p:cNvPr id="11" name="テキスト プレースホルダー 9">
            <a:extLst>
              <a:ext uri="{FF2B5EF4-FFF2-40B4-BE49-F238E27FC236}">
                <a16:creationId xmlns:a16="http://schemas.microsoft.com/office/drawing/2014/main" id="{645284E8-6342-6415-CBBF-80E459A1E7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7338" y="9736389"/>
            <a:ext cx="5538459" cy="188912"/>
          </a:xfrm>
        </p:spPr>
        <p:txBody>
          <a:bodyPr/>
          <a:lstStyle/>
          <a:p>
            <a:r>
              <a:rPr lang="ja-JP" altLang="en-US" dirty="0"/>
              <a:t>今井　俊輔　</a:t>
            </a:r>
            <a:r>
              <a:rPr lang="en-US" altLang="ja-JP" dirty="0"/>
              <a:t>080-3815-3893</a:t>
            </a:r>
            <a:r>
              <a:rPr lang="ja-JP" altLang="en-US" dirty="0"/>
              <a:t>　</a:t>
            </a:r>
            <a:r>
              <a:rPr lang="en-US" altLang="ja-JP" dirty="0"/>
              <a:t>/</a:t>
            </a:r>
            <a:r>
              <a:rPr lang="ja-JP" altLang="en-US" dirty="0"/>
              <a:t>　</a:t>
            </a:r>
            <a:r>
              <a:rPr lang="en-US" altLang="ja-JP" dirty="0"/>
              <a:t>Shunsuke.Imai@astrazeneca.com</a:t>
            </a:r>
            <a:endParaRPr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EAC8DF7-E309-F076-6204-0DE4248DF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975" y="1280470"/>
            <a:ext cx="893798" cy="89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3276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テーマ">
  <a:themeElements>
    <a:clrScheme name="BRZ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0B323"/>
      </a:accent1>
      <a:accent2>
        <a:srgbClr val="2CD5C3"/>
      </a:accent2>
      <a:accent3>
        <a:srgbClr val="373A36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917</TotalTime>
  <Words>174</Words>
  <Application>Microsoft Office PowerPoint</Application>
  <PresentationFormat>ユーザー設定</PresentationFormat>
  <Paragraphs>27</Paragraphs>
  <Slides>2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Meiryo UI</vt:lpstr>
      <vt:lpstr>游ゴシック</vt:lpstr>
      <vt:lpstr>Arial</vt:lpstr>
      <vt:lpstr>Calibri</vt:lpstr>
      <vt:lpstr>Calibri Light</vt:lpstr>
      <vt:lpstr>Symbol</vt:lpstr>
      <vt:lpstr>Office テーマ</vt:lpstr>
      <vt:lpstr>think-cell スライド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Katsube, Toshiyuki (JOSP)</dc:creator>
  <cp:lastModifiedBy>Imai, Shunsuke</cp:lastModifiedBy>
  <cp:revision>414</cp:revision>
  <cp:lastPrinted>2021-09-30T00:53:41Z</cp:lastPrinted>
  <dcterms:created xsi:type="dcterms:W3CDTF">2021-09-30T00:48:55Z</dcterms:created>
  <dcterms:modified xsi:type="dcterms:W3CDTF">2024-01-26T07:01:00Z</dcterms:modified>
</cp:coreProperties>
</file>